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85" r:id="rId2"/>
    <p:sldId id="286" r:id="rId3"/>
    <p:sldId id="287" r:id="rId4"/>
    <p:sldId id="289" r:id="rId5"/>
    <p:sldId id="290" r:id="rId6"/>
    <p:sldId id="291" r:id="rId7"/>
    <p:sldId id="292" r:id="rId8"/>
    <p:sldId id="293" r:id="rId9"/>
    <p:sldId id="294" r:id="rId10"/>
    <p:sldId id="295" r:id="rId11"/>
    <p:sldId id="296" r:id="rId12"/>
    <p:sldId id="297" r:id="rId13"/>
    <p:sldId id="298" r:id="rId14"/>
    <p:sldId id="299" r:id="rId15"/>
    <p:sldId id="300" r:id="rId16"/>
    <p:sldId id="301" r:id="rId17"/>
    <p:sldId id="302" r:id="rId18"/>
    <p:sldId id="303" r:id="rId19"/>
    <p:sldId id="304" r:id="rId20"/>
    <p:sldId id="305" r:id="rId21"/>
    <p:sldId id="306" r:id="rId22"/>
    <p:sldId id="307" r:id="rId23"/>
    <p:sldId id="308" r:id="rId24"/>
    <p:sldId id="309" r:id="rId25"/>
    <p:sldId id="310" r:id="rId26"/>
    <p:sldId id="311" r:id="rId27"/>
    <p:sldId id="312" r:id="rId28"/>
    <p:sldId id="314" r:id="rId29"/>
    <p:sldId id="315" r:id="rId30"/>
    <p:sldId id="316" r:id="rId31"/>
    <p:sldId id="317" r:id="rId32"/>
    <p:sldId id="318" r:id="rId33"/>
    <p:sldId id="319" r:id="rId34"/>
    <p:sldId id="320" r:id="rId35"/>
    <p:sldId id="321" r:id="rId36"/>
    <p:sldId id="322" r:id="rId37"/>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2D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99" autoAdjust="0"/>
    <p:restoredTop sz="94660"/>
  </p:normalViewPr>
  <p:slideViewPr>
    <p:cSldViewPr>
      <p:cViewPr>
        <p:scale>
          <a:sx n="78" d="100"/>
          <a:sy n="78" d="100"/>
        </p:scale>
        <p:origin x="-246" y="23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252A3DF5-0911-4CB7-AA3A-8C3FE57CA8EB}" type="datetimeFigureOut">
              <a:rPr lang="en-US" smtClean="0"/>
              <a:t>6/18/2012</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D2F0F6BF-FF58-418B-8C67-BA9D9150F843}" type="slidenum">
              <a:rPr lang="en-US" smtClean="0"/>
              <a:t>‹#›</a:t>
            </a:fld>
            <a:endParaRPr lang="en-US" dirty="0"/>
          </a:p>
        </p:txBody>
      </p:sp>
    </p:spTree>
    <p:extLst>
      <p:ext uri="{BB962C8B-B14F-4D97-AF65-F5344CB8AC3E}">
        <p14:creationId xmlns:p14="http://schemas.microsoft.com/office/powerpoint/2010/main" val="1950038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F0F6BF-FF58-418B-8C67-BA9D9150F843}" type="slidenum">
              <a:rPr lang="en-US" smtClean="0"/>
              <a:t>1</a:t>
            </a:fld>
            <a:endParaRPr lang="en-US" dirty="0"/>
          </a:p>
        </p:txBody>
      </p:sp>
    </p:spTree>
    <p:extLst>
      <p:ext uri="{BB962C8B-B14F-4D97-AF65-F5344CB8AC3E}">
        <p14:creationId xmlns:p14="http://schemas.microsoft.com/office/powerpoint/2010/main" val="6289564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FAF5E6B9-9CF9-4C5B-9028-83AA1397994B}" type="slidenum">
              <a:rPr lang="en-US" sz="1200" b="0">
                <a:latin typeface="Times New Roman" pitchFamily="18" charset="0"/>
              </a:rPr>
              <a:pPr/>
              <a:t>10</a:t>
            </a:fld>
            <a:endParaRPr lang="en-US" sz="1200" b="0">
              <a:latin typeface="Times New Roman" pitchFamily="18" charset="0"/>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5D622307-C549-425F-8563-891FDD85079E}" type="slidenum">
              <a:rPr lang="en-US" sz="1200" b="0">
                <a:latin typeface="Times New Roman" pitchFamily="18" charset="0"/>
              </a:rPr>
              <a:pPr/>
              <a:t>11</a:t>
            </a:fld>
            <a:endParaRPr lang="en-US" sz="1200" b="0">
              <a:latin typeface="Times New Roman" pitchFamily="18" charset="0"/>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DBCAFC26-6565-4A6F-A2AA-539D77B94175}" type="slidenum">
              <a:rPr lang="en-US" sz="1200" b="0">
                <a:latin typeface="Times New Roman" pitchFamily="18" charset="0"/>
              </a:rPr>
              <a:pPr/>
              <a:t>12</a:t>
            </a:fld>
            <a:endParaRPr lang="en-US" sz="1200" b="0">
              <a:latin typeface="Times New Roman" pitchFamily="18" charset="0"/>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EC04D887-63AC-4FEA-92B6-EB7C2680E282}" type="slidenum">
              <a:rPr lang="en-US" sz="1200" b="0">
                <a:latin typeface="Times New Roman" pitchFamily="18" charset="0"/>
              </a:rPr>
              <a:pPr/>
              <a:t>13</a:t>
            </a:fld>
            <a:endParaRPr lang="en-US" sz="1200" b="0">
              <a:latin typeface="Times New Roman" pitchFamily="18" charset="0"/>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E9C0BF93-D5F4-45EE-934B-694256687ACA}" type="slidenum">
              <a:rPr lang="en-US" sz="1200" b="0">
                <a:latin typeface="Times New Roman" pitchFamily="18" charset="0"/>
              </a:rPr>
              <a:pPr/>
              <a:t>14</a:t>
            </a:fld>
            <a:endParaRPr lang="en-US" sz="1200" b="0">
              <a:latin typeface="Times New Roman" pitchFamily="18" charset="0"/>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E6CE53D8-874D-4F3F-AE2F-E68AFB58A406}" type="slidenum">
              <a:rPr lang="en-US" sz="1200" b="0">
                <a:latin typeface="Times New Roman" pitchFamily="18" charset="0"/>
              </a:rPr>
              <a:pPr/>
              <a:t>15</a:t>
            </a:fld>
            <a:endParaRPr lang="en-US" sz="1200" b="0">
              <a:latin typeface="Times New Roman" pitchFamily="18" charset="0"/>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A900E6FD-A9F0-4CA2-9396-C859FFABC7B2}" type="slidenum">
              <a:rPr lang="en-US" sz="1200" b="0">
                <a:latin typeface="Times New Roman" pitchFamily="18" charset="0"/>
              </a:rPr>
              <a:pPr/>
              <a:t>16</a:t>
            </a:fld>
            <a:endParaRPr lang="en-US" sz="1200" b="0">
              <a:latin typeface="Times New Roman" pitchFamily="18"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F7F84FC4-D382-4013-8C35-B9270E7D23D0}" type="slidenum">
              <a:rPr lang="en-US" sz="1200" b="0">
                <a:latin typeface="Times New Roman" pitchFamily="18" charset="0"/>
              </a:rPr>
              <a:pPr/>
              <a:t>17</a:t>
            </a:fld>
            <a:endParaRPr lang="en-US" sz="1200" b="0">
              <a:latin typeface="Times New Roman" pitchFamily="18" charset="0"/>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70F08A2D-6D5D-4E76-AA8B-160FE4074DB7}" type="slidenum">
              <a:rPr lang="en-US" sz="1200" b="0">
                <a:latin typeface="Times New Roman" pitchFamily="18" charset="0"/>
              </a:rPr>
              <a:pPr/>
              <a:t>18</a:t>
            </a:fld>
            <a:endParaRPr lang="en-US" sz="1200" b="0">
              <a:latin typeface="Times New Roman" pitchFamily="18" charset="0"/>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F291EC03-AD56-4DB1-892B-236D1D9709F8}" type="slidenum">
              <a:rPr lang="en-US" sz="1200" b="0">
                <a:latin typeface="Times New Roman" pitchFamily="18" charset="0"/>
              </a:rPr>
              <a:pPr/>
              <a:t>19</a:t>
            </a:fld>
            <a:endParaRPr lang="en-US" sz="1200" b="0">
              <a:latin typeface="Times New Roman" pitchFamily="18"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4462EE05-05CB-401A-87EC-B82D4B007C30}" type="slidenum">
              <a:rPr lang="en-US" sz="1200" b="0">
                <a:latin typeface="Times New Roman" pitchFamily="18" charset="0"/>
              </a:rPr>
              <a:pPr/>
              <a:t>2</a:t>
            </a:fld>
            <a:endParaRPr lang="en-US" sz="1200" b="0" dirty="0">
              <a:latin typeface="Times New Roman" pitchFamily="18" charset="0"/>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D92B42A4-6441-4E5E-9607-E98AE0DF8C2F}" type="slidenum">
              <a:rPr lang="en-US" sz="1200" b="0">
                <a:latin typeface="Times New Roman" pitchFamily="18" charset="0"/>
              </a:rPr>
              <a:pPr/>
              <a:t>20</a:t>
            </a:fld>
            <a:endParaRPr lang="en-US" sz="1200" b="0">
              <a:latin typeface="Times New Roman" pitchFamily="18" charset="0"/>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A25996E5-C976-466D-B826-017B71BF8F58}" type="slidenum">
              <a:rPr lang="en-US" sz="1200" b="0">
                <a:latin typeface="Times New Roman" pitchFamily="18" charset="0"/>
              </a:rPr>
              <a:pPr/>
              <a:t>21</a:t>
            </a:fld>
            <a:endParaRPr lang="en-US" sz="1200" b="0">
              <a:latin typeface="Times New Roman" pitchFamily="18" charset="0"/>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5F8E80D8-3654-4178-AFBA-9A3668DBFF7B}" type="slidenum">
              <a:rPr lang="en-US" sz="1200" b="0">
                <a:latin typeface="Times New Roman" pitchFamily="18" charset="0"/>
              </a:rPr>
              <a:pPr/>
              <a:t>22</a:t>
            </a:fld>
            <a:endParaRPr lang="en-US" sz="1200" b="0">
              <a:latin typeface="Times New Roman" pitchFamily="18" charset="0"/>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85352E51-6D30-4B00-A8BD-9D3EB8566640}" type="slidenum">
              <a:rPr lang="en-US" sz="1200" b="0">
                <a:latin typeface="Times New Roman" pitchFamily="18" charset="0"/>
              </a:rPr>
              <a:pPr/>
              <a:t>23</a:t>
            </a:fld>
            <a:endParaRPr lang="en-US" sz="1200" b="0">
              <a:latin typeface="Times New Roman" pitchFamily="18"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F2B1957E-D3BE-4FF2-BB18-114273B6E9B3}" type="slidenum">
              <a:rPr lang="en-US" sz="1200" b="0">
                <a:latin typeface="Times New Roman" pitchFamily="18" charset="0"/>
              </a:rPr>
              <a:pPr/>
              <a:t>24</a:t>
            </a:fld>
            <a:endParaRPr lang="en-US" sz="1200" b="0">
              <a:latin typeface="Times New Roman" pitchFamily="18" charset="0"/>
            </a:endParaRP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B19D22C0-42A4-4D7B-BAF7-E876D84E2C7A}" type="slidenum">
              <a:rPr lang="en-US" sz="1200" b="0">
                <a:latin typeface="Times New Roman" pitchFamily="18" charset="0"/>
              </a:rPr>
              <a:pPr/>
              <a:t>25</a:t>
            </a:fld>
            <a:endParaRPr lang="en-US" sz="1200" b="0" dirty="0">
              <a:latin typeface="Times New Roman" pitchFamily="18" charset="0"/>
            </a:endParaRPr>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EBB093C3-5D19-4F67-B5EF-9DAC371BCB02}" type="slidenum">
              <a:rPr lang="en-US" sz="1200" b="0">
                <a:latin typeface="Times New Roman" pitchFamily="18" charset="0"/>
              </a:rPr>
              <a:pPr/>
              <a:t>26</a:t>
            </a:fld>
            <a:endParaRPr lang="en-US" sz="1200" b="0" dirty="0">
              <a:latin typeface="Times New Roman" pitchFamily="18" charset="0"/>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EBB093C3-5D19-4F67-B5EF-9DAC371BCB02}" type="slidenum">
              <a:rPr lang="en-US" sz="1200" b="0">
                <a:latin typeface="Times New Roman" pitchFamily="18" charset="0"/>
              </a:rPr>
              <a:pPr/>
              <a:t>27</a:t>
            </a:fld>
            <a:endParaRPr lang="en-US" sz="1200" b="0" dirty="0">
              <a:latin typeface="Times New Roman" pitchFamily="18" charset="0"/>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EBB093C3-5D19-4F67-B5EF-9DAC371BCB02}" type="slidenum">
              <a:rPr lang="en-US" sz="1200" b="0">
                <a:latin typeface="Times New Roman" pitchFamily="18" charset="0"/>
              </a:rPr>
              <a:pPr/>
              <a:t>28</a:t>
            </a:fld>
            <a:endParaRPr lang="en-US" sz="1200" b="0" dirty="0">
              <a:latin typeface="Times New Roman" pitchFamily="18" charset="0"/>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EBB093C3-5D19-4F67-B5EF-9DAC371BCB02}" type="slidenum">
              <a:rPr lang="en-US" sz="1200" b="0">
                <a:latin typeface="Times New Roman" pitchFamily="18" charset="0"/>
              </a:rPr>
              <a:pPr/>
              <a:t>29</a:t>
            </a:fld>
            <a:endParaRPr lang="en-US" sz="1200" b="0" dirty="0">
              <a:latin typeface="Times New Roman" pitchFamily="18" charset="0"/>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69652EFB-ABF1-4C76-8F54-AFEE9EF58EDC}" type="slidenum">
              <a:rPr lang="en-US" sz="1200" b="0">
                <a:latin typeface="Times New Roman" pitchFamily="18" charset="0"/>
              </a:rPr>
              <a:pPr/>
              <a:t>3</a:t>
            </a:fld>
            <a:endParaRPr lang="en-US" sz="1200" b="0">
              <a:latin typeface="Times New Roman" pitchFamily="18"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EBB093C3-5D19-4F67-B5EF-9DAC371BCB02}" type="slidenum">
              <a:rPr lang="en-US" sz="1200" b="0">
                <a:latin typeface="Times New Roman" pitchFamily="18" charset="0"/>
              </a:rPr>
              <a:pPr/>
              <a:t>30</a:t>
            </a:fld>
            <a:endParaRPr lang="en-US" sz="1200" b="0" dirty="0">
              <a:latin typeface="Times New Roman" pitchFamily="18" charset="0"/>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EBB093C3-5D19-4F67-B5EF-9DAC371BCB02}" type="slidenum">
              <a:rPr lang="en-US" sz="1200" b="0">
                <a:latin typeface="Times New Roman" pitchFamily="18" charset="0"/>
              </a:rPr>
              <a:pPr/>
              <a:t>31</a:t>
            </a:fld>
            <a:endParaRPr lang="en-US" sz="1200" b="0" dirty="0">
              <a:latin typeface="Times New Roman" pitchFamily="18" charset="0"/>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EBB093C3-5D19-4F67-B5EF-9DAC371BCB02}" type="slidenum">
              <a:rPr lang="en-US" sz="1200" b="0">
                <a:latin typeface="Times New Roman" pitchFamily="18" charset="0"/>
              </a:rPr>
              <a:pPr/>
              <a:t>32</a:t>
            </a:fld>
            <a:endParaRPr lang="en-US" sz="1200" b="0" dirty="0">
              <a:latin typeface="Times New Roman" pitchFamily="18" charset="0"/>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EBB093C3-5D19-4F67-B5EF-9DAC371BCB02}" type="slidenum">
              <a:rPr lang="en-US" sz="1200" b="0">
                <a:latin typeface="Times New Roman" pitchFamily="18" charset="0"/>
              </a:rPr>
              <a:pPr/>
              <a:t>33</a:t>
            </a:fld>
            <a:endParaRPr lang="en-US" sz="1200" b="0" dirty="0">
              <a:latin typeface="Times New Roman" pitchFamily="18" charset="0"/>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EBB093C3-5D19-4F67-B5EF-9DAC371BCB02}" type="slidenum">
              <a:rPr lang="en-US" sz="1200" b="0">
                <a:latin typeface="Times New Roman" pitchFamily="18" charset="0"/>
              </a:rPr>
              <a:pPr/>
              <a:t>34</a:t>
            </a:fld>
            <a:endParaRPr lang="en-US" sz="1200" b="0" dirty="0">
              <a:latin typeface="Times New Roman" pitchFamily="18" charset="0"/>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EBB093C3-5D19-4F67-B5EF-9DAC371BCB02}" type="slidenum">
              <a:rPr lang="en-US" sz="1200" b="0">
                <a:latin typeface="Times New Roman" pitchFamily="18" charset="0"/>
              </a:rPr>
              <a:pPr/>
              <a:t>35</a:t>
            </a:fld>
            <a:endParaRPr lang="en-US" sz="1200" b="0" dirty="0">
              <a:latin typeface="Times New Roman" pitchFamily="18" charset="0"/>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EBB093C3-5D19-4F67-B5EF-9DAC371BCB02}" type="slidenum">
              <a:rPr lang="en-US" sz="1200" b="0">
                <a:latin typeface="Times New Roman" pitchFamily="18" charset="0"/>
              </a:rPr>
              <a:pPr/>
              <a:t>36</a:t>
            </a:fld>
            <a:endParaRPr lang="en-US" sz="1200" b="0" dirty="0">
              <a:latin typeface="Times New Roman" pitchFamily="18" charset="0"/>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D0E3B87A-3233-4408-A434-81225AF157B1}" type="slidenum">
              <a:rPr lang="en-US" sz="1200" b="0">
                <a:latin typeface="Times New Roman" pitchFamily="18" charset="0"/>
              </a:rPr>
              <a:pPr/>
              <a:t>4</a:t>
            </a:fld>
            <a:endParaRPr lang="en-US" sz="1200" b="0">
              <a:latin typeface="Times New Roman" pitchFamily="18"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E04B28CE-6D65-4E6D-947A-BFD291A5D0DF}" type="slidenum">
              <a:rPr lang="en-US" sz="1200" b="0">
                <a:latin typeface="Times New Roman" pitchFamily="18" charset="0"/>
              </a:rPr>
              <a:pPr/>
              <a:t>5</a:t>
            </a:fld>
            <a:endParaRPr lang="en-US" sz="1200" b="0">
              <a:latin typeface="Times New Roman" pitchFamily="18" charset="0"/>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B9890468-4CFD-4C1C-AFCE-695530EC3770}" type="slidenum">
              <a:rPr lang="en-US" sz="1200" b="0">
                <a:latin typeface="Times New Roman" pitchFamily="18" charset="0"/>
              </a:rPr>
              <a:pPr/>
              <a:t>6</a:t>
            </a:fld>
            <a:endParaRPr lang="en-US" sz="1200" b="0">
              <a:latin typeface="Times New Roman" pitchFamily="18"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A227DFC2-13E4-4776-A0B7-0D9D09A9E6FC}" type="slidenum">
              <a:rPr lang="en-US" sz="1200" b="0">
                <a:latin typeface="Times New Roman" pitchFamily="18" charset="0"/>
              </a:rPr>
              <a:pPr/>
              <a:t>7</a:t>
            </a:fld>
            <a:endParaRPr lang="en-US" sz="1200" b="0">
              <a:latin typeface="Times New Roman" pitchFamily="18" charset="0"/>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460C15DC-8D38-463C-B3E2-46CC7B70BA2F}" type="slidenum">
              <a:rPr lang="en-US" sz="1200" b="0">
                <a:latin typeface="Times New Roman" pitchFamily="18" charset="0"/>
              </a:rPr>
              <a:pPr/>
              <a:t>8</a:t>
            </a:fld>
            <a:endParaRPr lang="en-US" sz="1200" b="0">
              <a:latin typeface="Times New Roman" pitchFamily="18" charset="0"/>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Century Gothic" pitchFamily="34" charset="0"/>
              </a:defRPr>
            </a:lvl1pPr>
            <a:lvl2pPr marL="757066" indent="-291179">
              <a:defRPr sz="1400" b="1">
                <a:solidFill>
                  <a:schemeClr val="tx1"/>
                </a:solidFill>
                <a:latin typeface="Century Gothic" pitchFamily="34" charset="0"/>
              </a:defRPr>
            </a:lvl2pPr>
            <a:lvl3pPr marL="1164717" indent="-232943">
              <a:defRPr sz="1400" b="1">
                <a:solidFill>
                  <a:schemeClr val="tx1"/>
                </a:solidFill>
                <a:latin typeface="Century Gothic" pitchFamily="34" charset="0"/>
              </a:defRPr>
            </a:lvl3pPr>
            <a:lvl4pPr marL="1630604" indent="-232943">
              <a:defRPr sz="1400" b="1">
                <a:solidFill>
                  <a:schemeClr val="tx1"/>
                </a:solidFill>
                <a:latin typeface="Century Gothic" pitchFamily="34" charset="0"/>
              </a:defRPr>
            </a:lvl4pPr>
            <a:lvl5pPr marL="2096491" indent="-232943">
              <a:defRPr sz="1400" b="1">
                <a:solidFill>
                  <a:schemeClr val="tx1"/>
                </a:solidFill>
                <a:latin typeface="Century Gothic" pitchFamily="34" charset="0"/>
              </a:defRPr>
            </a:lvl5pPr>
            <a:lvl6pPr marL="2562377" indent="-232943" eaLnBrk="0" fontAlgn="base" hangingPunct="0">
              <a:spcBef>
                <a:spcPct val="0"/>
              </a:spcBef>
              <a:spcAft>
                <a:spcPct val="0"/>
              </a:spcAft>
              <a:defRPr sz="1400" b="1">
                <a:solidFill>
                  <a:schemeClr val="tx1"/>
                </a:solidFill>
                <a:latin typeface="Century Gothic" pitchFamily="34" charset="0"/>
              </a:defRPr>
            </a:lvl6pPr>
            <a:lvl7pPr marL="3028264" indent="-232943" eaLnBrk="0" fontAlgn="base" hangingPunct="0">
              <a:spcBef>
                <a:spcPct val="0"/>
              </a:spcBef>
              <a:spcAft>
                <a:spcPct val="0"/>
              </a:spcAft>
              <a:defRPr sz="1400" b="1">
                <a:solidFill>
                  <a:schemeClr val="tx1"/>
                </a:solidFill>
                <a:latin typeface="Century Gothic" pitchFamily="34" charset="0"/>
              </a:defRPr>
            </a:lvl7pPr>
            <a:lvl8pPr marL="3494151" indent="-232943" eaLnBrk="0" fontAlgn="base" hangingPunct="0">
              <a:spcBef>
                <a:spcPct val="0"/>
              </a:spcBef>
              <a:spcAft>
                <a:spcPct val="0"/>
              </a:spcAft>
              <a:defRPr sz="1400" b="1">
                <a:solidFill>
                  <a:schemeClr val="tx1"/>
                </a:solidFill>
                <a:latin typeface="Century Gothic" pitchFamily="34" charset="0"/>
              </a:defRPr>
            </a:lvl8pPr>
            <a:lvl9pPr marL="3960038" indent="-232943" eaLnBrk="0" fontAlgn="base" hangingPunct="0">
              <a:spcBef>
                <a:spcPct val="0"/>
              </a:spcBef>
              <a:spcAft>
                <a:spcPct val="0"/>
              </a:spcAft>
              <a:defRPr sz="1400" b="1">
                <a:solidFill>
                  <a:schemeClr val="tx1"/>
                </a:solidFill>
                <a:latin typeface="Century Gothic" pitchFamily="34" charset="0"/>
              </a:defRPr>
            </a:lvl9pPr>
          </a:lstStyle>
          <a:p>
            <a:fld id="{0A7FC875-1D36-4C37-9C9E-9401E554BD97}" type="slidenum">
              <a:rPr lang="en-US" sz="1200" b="0">
                <a:latin typeface="Times New Roman" pitchFamily="18" charset="0"/>
              </a:rPr>
              <a:pPr/>
              <a:t>9</a:t>
            </a:fld>
            <a:endParaRPr lang="en-US" sz="1200" b="0">
              <a:latin typeface="Times New Roman" pitchFamily="18" charset="0"/>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8DAED1-BAC5-4A7D-A5EF-B14816684D4A}" type="datetimeFigureOut">
              <a:rPr lang="en-US" smtClean="0"/>
              <a:t>6/18/2012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B88B70-D2F1-4FE7-BEDE-1B7BAA032954}" type="slidenum">
              <a:rPr lang="en-US" smtClean="0"/>
              <a:t>‹#›</a:t>
            </a:fld>
            <a:endParaRPr lang="en-US" dirty="0"/>
          </a:p>
        </p:txBody>
      </p:sp>
    </p:spTree>
    <p:extLst>
      <p:ext uri="{BB962C8B-B14F-4D97-AF65-F5344CB8AC3E}">
        <p14:creationId xmlns:p14="http://schemas.microsoft.com/office/powerpoint/2010/main" val="27158249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8DAED1-BAC5-4A7D-A5EF-B14816684D4A}" type="datetimeFigureOut">
              <a:rPr lang="en-US" smtClean="0"/>
              <a:t>6/18/2012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B88B70-D2F1-4FE7-BEDE-1B7BAA032954}" type="slidenum">
              <a:rPr lang="en-US" smtClean="0"/>
              <a:t>‹#›</a:t>
            </a:fld>
            <a:endParaRPr lang="en-US" dirty="0"/>
          </a:p>
        </p:txBody>
      </p:sp>
    </p:spTree>
    <p:extLst>
      <p:ext uri="{BB962C8B-B14F-4D97-AF65-F5344CB8AC3E}">
        <p14:creationId xmlns:p14="http://schemas.microsoft.com/office/powerpoint/2010/main" val="18234667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8DAED1-BAC5-4A7D-A5EF-B14816684D4A}" type="datetimeFigureOut">
              <a:rPr lang="en-US" smtClean="0"/>
              <a:t>6/18/2012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B88B70-D2F1-4FE7-BEDE-1B7BAA032954}" type="slidenum">
              <a:rPr lang="en-US" smtClean="0"/>
              <a:t>‹#›</a:t>
            </a:fld>
            <a:endParaRPr lang="en-US" dirty="0"/>
          </a:p>
        </p:txBody>
      </p:sp>
    </p:spTree>
    <p:extLst>
      <p:ext uri="{BB962C8B-B14F-4D97-AF65-F5344CB8AC3E}">
        <p14:creationId xmlns:p14="http://schemas.microsoft.com/office/powerpoint/2010/main" val="36012416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266700"/>
            <a:ext cx="7772400" cy="5829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421E652-31DB-4EBC-9739-6162AF77C39A}" type="slidenum">
              <a:rPr lang="en-US"/>
              <a:pPr>
                <a:defRPr/>
              </a:pPr>
              <a:t>‹#›</a:t>
            </a:fld>
            <a:endParaRPr lang="en-US"/>
          </a:p>
        </p:txBody>
      </p:sp>
    </p:spTree>
    <p:extLst>
      <p:ext uri="{BB962C8B-B14F-4D97-AF65-F5344CB8AC3E}">
        <p14:creationId xmlns:p14="http://schemas.microsoft.com/office/powerpoint/2010/main" val="1864947393"/>
      </p:ext>
    </p:extLst>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66700"/>
            <a:ext cx="7772400" cy="1143000"/>
          </a:xfrm>
        </p:spPr>
        <p:txBody>
          <a:bodyPr/>
          <a:lstStyle/>
          <a:p>
            <a:r>
              <a:rPr lang="en-US" smtClean="0"/>
              <a:t>Click to edit Master title style</a:t>
            </a:r>
            <a:endParaRPr lang="en-AU"/>
          </a:p>
        </p:txBody>
      </p:sp>
      <p:sp>
        <p:nvSpPr>
          <p:cNvPr id="3" name="Text Placeholder 2"/>
          <p:cNvSpPr>
            <a:spLocks noGrp="1"/>
          </p:cNvSpPr>
          <p:nvPr>
            <p:ph type="body" sz="half" idx="1"/>
          </p:nvPr>
        </p:nvSpPr>
        <p:spPr>
          <a:xfrm>
            <a:off x="685800" y="1671638"/>
            <a:ext cx="3810000" cy="44243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71638"/>
            <a:ext cx="3810000" cy="44243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DE7770C-0825-4DD2-846C-33D716275C40}" type="slidenum">
              <a:rPr lang="en-US"/>
              <a:pPr>
                <a:defRPr/>
              </a:pPr>
              <a:t>‹#›</a:t>
            </a:fld>
            <a:endParaRPr lang="en-US"/>
          </a:p>
        </p:txBody>
      </p:sp>
    </p:spTree>
    <p:extLst>
      <p:ext uri="{BB962C8B-B14F-4D97-AF65-F5344CB8AC3E}">
        <p14:creationId xmlns:p14="http://schemas.microsoft.com/office/powerpoint/2010/main" val="1501742227"/>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8DAED1-BAC5-4A7D-A5EF-B14816684D4A}" type="datetimeFigureOut">
              <a:rPr lang="en-US" smtClean="0"/>
              <a:t>6/18/2012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B88B70-D2F1-4FE7-BEDE-1B7BAA032954}" type="slidenum">
              <a:rPr lang="en-US" smtClean="0"/>
              <a:t>‹#›</a:t>
            </a:fld>
            <a:endParaRPr lang="en-US" dirty="0"/>
          </a:p>
        </p:txBody>
      </p:sp>
    </p:spTree>
    <p:extLst>
      <p:ext uri="{BB962C8B-B14F-4D97-AF65-F5344CB8AC3E}">
        <p14:creationId xmlns:p14="http://schemas.microsoft.com/office/powerpoint/2010/main" val="3541306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8DAED1-BAC5-4A7D-A5EF-B14816684D4A}" type="datetimeFigureOut">
              <a:rPr lang="en-US" smtClean="0"/>
              <a:t>6/18/2012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B88B70-D2F1-4FE7-BEDE-1B7BAA032954}" type="slidenum">
              <a:rPr lang="en-US" smtClean="0"/>
              <a:t>‹#›</a:t>
            </a:fld>
            <a:endParaRPr lang="en-US" dirty="0"/>
          </a:p>
        </p:txBody>
      </p:sp>
    </p:spTree>
    <p:extLst>
      <p:ext uri="{BB962C8B-B14F-4D97-AF65-F5344CB8AC3E}">
        <p14:creationId xmlns:p14="http://schemas.microsoft.com/office/powerpoint/2010/main" val="19166312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8DAED1-BAC5-4A7D-A5EF-B14816684D4A}" type="datetimeFigureOut">
              <a:rPr lang="en-US" smtClean="0"/>
              <a:t>6/18/2012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EB88B70-D2F1-4FE7-BEDE-1B7BAA032954}" type="slidenum">
              <a:rPr lang="en-US" smtClean="0"/>
              <a:t>‹#›</a:t>
            </a:fld>
            <a:endParaRPr lang="en-US" dirty="0"/>
          </a:p>
        </p:txBody>
      </p:sp>
    </p:spTree>
    <p:extLst>
      <p:ext uri="{BB962C8B-B14F-4D97-AF65-F5344CB8AC3E}">
        <p14:creationId xmlns:p14="http://schemas.microsoft.com/office/powerpoint/2010/main" val="4208530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8DAED1-BAC5-4A7D-A5EF-B14816684D4A}" type="datetimeFigureOut">
              <a:rPr lang="en-US" smtClean="0"/>
              <a:t>6/18/2012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EB88B70-D2F1-4FE7-BEDE-1B7BAA032954}" type="slidenum">
              <a:rPr lang="en-US" smtClean="0"/>
              <a:t>‹#›</a:t>
            </a:fld>
            <a:endParaRPr lang="en-US" dirty="0"/>
          </a:p>
        </p:txBody>
      </p:sp>
    </p:spTree>
    <p:extLst>
      <p:ext uri="{BB962C8B-B14F-4D97-AF65-F5344CB8AC3E}">
        <p14:creationId xmlns:p14="http://schemas.microsoft.com/office/powerpoint/2010/main" val="11337248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8DAED1-BAC5-4A7D-A5EF-B14816684D4A}" type="datetimeFigureOut">
              <a:rPr lang="en-US" smtClean="0"/>
              <a:t>6/18/2012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EB88B70-D2F1-4FE7-BEDE-1B7BAA032954}" type="slidenum">
              <a:rPr lang="en-US" smtClean="0"/>
              <a:t>‹#›</a:t>
            </a:fld>
            <a:endParaRPr lang="en-US" dirty="0"/>
          </a:p>
        </p:txBody>
      </p:sp>
    </p:spTree>
    <p:extLst>
      <p:ext uri="{BB962C8B-B14F-4D97-AF65-F5344CB8AC3E}">
        <p14:creationId xmlns:p14="http://schemas.microsoft.com/office/powerpoint/2010/main" val="2348191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8DAED1-BAC5-4A7D-A5EF-B14816684D4A}" type="datetimeFigureOut">
              <a:rPr lang="en-US" smtClean="0"/>
              <a:t>6/18/2012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EB88B70-D2F1-4FE7-BEDE-1B7BAA032954}" type="slidenum">
              <a:rPr lang="en-US" smtClean="0"/>
              <a:t>‹#›</a:t>
            </a:fld>
            <a:endParaRPr lang="en-US" dirty="0"/>
          </a:p>
        </p:txBody>
      </p:sp>
    </p:spTree>
    <p:extLst>
      <p:ext uri="{BB962C8B-B14F-4D97-AF65-F5344CB8AC3E}">
        <p14:creationId xmlns:p14="http://schemas.microsoft.com/office/powerpoint/2010/main" val="25848426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8DAED1-BAC5-4A7D-A5EF-B14816684D4A}" type="datetimeFigureOut">
              <a:rPr lang="en-US" smtClean="0"/>
              <a:t>6/18/2012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EB88B70-D2F1-4FE7-BEDE-1B7BAA032954}" type="slidenum">
              <a:rPr lang="en-US" smtClean="0"/>
              <a:t>‹#›</a:t>
            </a:fld>
            <a:endParaRPr lang="en-US" dirty="0"/>
          </a:p>
        </p:txBody>
      </p:sp>
    </p:spTree>
    <p:extLst>
      <p:ext uri="{BB962C8B-B14F-4D97-AF65-F5344CB8AC3E}">
        <p14:creationId xmlns:p14="http://schemas.microsoft.com/office/powerpoint/2010/main" val="1370438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8DAED1-BAC5-4A7D-A5EF-B14816684D4A}" type="datetimeFigureOut">
              <a:rPr lang="en-US" smtClean="0"/>
              <a:t>6/18/2012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EB88B70-D2F1-4FE7-BEDE-1B7BAA032954}" type="slidenum">
              <a:rPr lang="en-US" smtClean="0"/>
              <a:t>‹#›</a:t>
            </a:fld>
            <a:endParaRPr lang="en-US" dirty="0"/>
          </a:p>
        </p:txBody>
      </p:sp>
    </p:spTree>
    <p:extLst>
      <p:ext uri="{BB962C8B-B14F-4D97-AF65-F5344CB8AC3E}">
        <p14:creationId xmlns:p14="http://schemas.microsoft.com/office/powerpoint/2010/main" val="25357172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8DAED1-BAC5-4A7D-A5EF-B14816684D4A}" type="datetimeFigureOut">
              <a:rPr lang="en-US" smtClean="0"/>
              <a:t>6/18/2012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B88B70-D2F1-4FE7-BEDE-1B7BAA032954}" type="slidenum">
              <a:rPr lang="en-US" smtClean="0"/>
              <a:t>‹#›</a:t>
            </a:fld>
            <a:endParaRPr lang="en-US" dirty="0"/>
          </a:p>
        </p:txBody>
      </p:sp>
    </p:spTree>
    <p:extLst>
      <p:ext uri="{BB962C8B-B14F-4D97-AF65-F5344CB8AC3E}">
        <p14:creationId xmlns:p14="http://schemas.microsoft.com/office/powerpoint/2010/main" val="37810748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12.jpe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slide" Target="slide4.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slide" Target="slide4.xml"/><Relationship Id="rId5" Type="http://schemas.openxmlformats.org/officeDocument/2006/relationships/image" Target="../media/image16.wmf"/><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slide" Target="slide4.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slide" Target="slide4.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slide" Target="slide4.xml"/></Relationships>
</file>

<file path=ppt/slides/_rels/slide1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slide" Target="slide4.xml"/></Relationships>
</file>

<file path=ppt/slides/_rels/slide2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slide" Target="slide4.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image" Target="../media/image25.jpeg"/><Relationship Id="rId5" Type="http://schemas.openxmlformats.org/officeDocument/2006/relationships/image" Target="../media/image10.jpeg"/><Relationship Id="rId4" Type="http://schemas.openxmlformats.org/officeDocument/2006/relationships/slide" Target="slide4.xml"/></Relationships>
</file>

<file path=ppt/slides/_rels/slide2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video" Target="file:///C:\Users\maddicott\Desktop\Teacher%20Resources\SAMPLE%20PROJECT\SAMPLE%20PROJECT%20rendered.wmv" TargetMode="External"/><Relationship Id="rId5" Type="http://schemas.openxmlformats.org/officeDocument/2006/relationships/image" Target="../media/image7.png"/><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slide" Target="slide4.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slide" Target="slide4.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3" name="Rectangle 9"/>
          <p:cNvSpPr>
            <a:spLocks noChangeArrowheads="1"/>
          </p:cNvSpPr>
          <p:nvPr/>
        </p:nvSpPr>
        <p:spPr bwMode="auto">
          <a:xfrm>
            <a:off x="0" y="3810000"/>
            <a:ext cx="9144000" cy="152400"/>
          </a:xfrm>
          <a:prstGeom prst="rect">
            <a:avLst/>
          </a:prstGeom>
          <a:solidFill>
            <a:srgbClr val="2A60E8"/>
          </a:solidFill>
          <a:ln w="9525">
            <a:noFill/>
            <a:miter lim="800000"/>
            <a:headEnd/>
            <a:tailEnd/>
          </a:ln>
          <a:effectLst/>
        </p:spPr>
        <p:txBody>
          <a:bodyPr wrap="none" anchor="ctr"/>
          <a:lstStyle/>
          <a:p>
            <a:endParaRPr lang="en-US" dirty="0"/>
          </a:p>
        </p:txBody>
      </p:sp>
      <p:sp>
        <p:nvSpPr>
          <p:cNvPr id="16" name="Rectangle 2"/>
          <p:cNvSpPr txBox="1">
            <a:spLocks noChangeArrowheads="1"/>
          </p:cNvSpPr>
          <p:nvPr/>
        </p:nvSpPr>
        <p:spPr bwMode="auto">
          <a:xfrm>
            <a:off x="304800" y="4038600"/>
            <a:ext cx="7772400" cy="14700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fontAlgn="base">
              <a:spcBef>
                <a:spcPct val="0"/>
              </a:spcBef>
              <a:spcAft>
                <a:spcPct val="0"/>
              </a:spcAft>
              <a:defRPr/>
            </a:pPr>
            <a:r>
              <a:rPr lang="en-US" sz="4000" b="1" dirty="0">
                <a:solidFill>
                  <a:srgbClr val="00B0F0"/>
                </a:solidFill>
                <a:latin typeface="Arial" pitchFamily="34" charset="0"/>
                <a:cs typeface="Arial" pitchFamily="34" charset="0"/>
              </a:rPr>
              <a:t>Video Editing: </a:t>
            </a:r>
            <a:br>
              <a:rPr lang="en-US" sz="4000" b="1" dirty="0">
                <a:solidFill>
                  <a:srgbClr val="00B0F0"/>
                </a:solidFill>
                <a:latin typeface="Arial" pitchFamily="34" charset="0"/>
                <a:cs typeface="Arial" pitchFamily="34" charset="0"/>
              </a:rPr>
            </a:br>
            <a:r>
              <a:rPr lang="en-US" sz="4000" b="1" dirty="0">
                <a:solidFill>
                  <a:srgbClr val="00B0F0"/>
                </a:solidFill>
                <a:latin typeface="Arial" pitchFamily="34" charset="0"/>
                <a:cs typeface="Arial" pitchFamily="34" charset="0"/>
              </a:rPr>
              <a:t>It’s all about </a:t>
            </a:r>
            <a:r>
              <a:rPr lang="en-US" sz="4000" b="1" dirty="0" smtClean="0">
                <a:solidFill>
                  <a:srgbClr val="00B0F0"/>
                </a:solidFill>
                <a:latin typeface="Arial" pitchFamily="34" charset="0"/>
                <a:cs typeface="Arial" pitchFamily="34" charset="0"/>
              </a:rPr>
              <a:t>content</a:t>
            </a:r>
            <a:endParaRPr lang="en-US" sz="4000" b="1" dirty="0" smtClean="0">
              <a:solidFill>
                <a:srgbClr val="00B0F0"/>
              </a:solidFill>
              <a:latin typeface="Arial" pitchFamily="34" charset="0"/>
              <a:cs typeface="Arial" pitchFamily="34" charset="0"/>
            </a:endParaRPr>
          </a:p>
        </p:txBody>
      </p:sp>
      <p:sp>
        <p:nvSpPr>
          <p:cNvPr id="17" name="Rectangle 3"/>
          <p:cNvSpPr>
            <a:spLocks/>
          </p:cNvSpPr>
          <p:nvPr/>
        </p:nvSpPr>
        <p:spPr bwMode="auto">
          <a:xfrm>
            <a:off x="457199" y="5943600"/>
            <a:ext cx="4650273" cy="630942"/>
          </a:xfrm>
          <a:prstGeom prst="rect">
            <a:avLst/>
          </a:prstGeom>
          <a:noFill/>
          <a:ln w="12700" cap="rnd">
            <a:noFill/>
            <a:round/>
            <a:headEnd/>
            <a:tailEnd/>
          </a:ln>
        </p:spPr>
        <p:txBody>
          <a:bodyPr wrap="square" lIns="38100" tIns="38100" rIns="38100" bIns="38100">
            <a:spAutoFit/>
          </a:bodyPr>
          <a:lstStyle/>
          <a:p>
            <a:r>
              <a:rPr lang="en-US" sz="1200" dirty="0" smtClean="0">
                <a:solidFill>
                  <a:srgbClr val="7F7F7F"/>
                </a:solidFill>
                <a:cs typeface="Arial" charset="0"/>
                <a:sym typeface="Arial" charset="0"/>
              </a:rPr>
              <a:t>Instructor</a:t>
            </a:r>
            <a:endParaRPr lang="en-US" sz="1200" dirty="0">
              <a:solidFill>
                <a:srgbClr val="7F7F7F"/>
              </a:solidFill>
              <a:cs typeface="Arial" charset="0"/>
              <a:sym typeface="Arial" charset="0"/>
            </a:endParaRPr>
          </a:p>
          <a:p>
            <a:r>
              <a:rPr lang="en-US" sz="1200" i="1" dirty="0" smtClean="0">
                <a:solidFill>
                  <a:srgbClr val="7F7F7F"/>
                </a:solidFill>
                <a:cs typeface="Arial" charset="0"/>
                <a:sym typeface="Arial" charset="0"/>
              </a:rPr>
              <a:t>Date</a:t>
            </a:r>
          </a:p>
          <a:p>
            <a:r>
              <a:rPr lang="en-US" sz="1200" i="1" dirty="0" smtClean="0">
                <a:solidFill>
                  <a:srgbClr val="7F7F7F"/>
                </a:solidFill>
                <a:cs typeface="Arial" charset="0"/>
                <a:sym typeface="Arial" charset="0"/>
              </a:rPr>
              <a:t>Grey detail text</a:t>
            </a:r>
            <a:endParaRPr lang="en-US" sz="1200" i="1" dirty="0">
              <a:solidFill>
                <a:srgbClr val="7F7F7F"/>
              </a:solidFill>
              <a:cs typeface="Arial" charset="0"/>
              <a:sym typeface="Arial" charset="0"/>
            </a:endParaRPr>
          </a:p>
        </p:txBody>
      </p:sp>
      <p:sp>
        <p:nvSpPr>
          <p:cNvPr id="2" name="Rectangle 1"/>
          <p:cNvSpPr/>
          <p:nvPr/>
        </p:nvSpPr>
        <p:spPr>
          <a:xfrm>
            <a:off x="0" y="0"/>
            <a:ext cx="9144000" cy="25542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6320" y="2555101"/>
            <a:ext cx="1881128" cy="1254085"/>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10368" y="2554288"/>
            <a:ext cx="1881408" cy="1254898"/>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78484" y="2555101"/>
            <a:ext cx="1882349" cy="1254899"/>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 y="2554288"/>
            <a:ext cx="1889121" cy="1255711"/>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260833" y="2554288"/>
            <a:ext cx="1883167" cy="1255711"/>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715151" y="381000"/>
            <a:ext cx="1010846" cy="1188755"/>
          </a:xfrm>
          <a:prstGeom prst="rect">
            <a:avLst/>
          </a:prstGeom>
        </p:spPr>
      </p:pic>
    </p:spTree>
    <p:extLst>
      <p:ext uri="{BB962C8B-B14F-4D97-AF65-F5344CB8AC3E}">
        <p14:creationId xmlns:p14="http://schemas.microsoft.com/office/powerpoint/2010/main" val="24590895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Group 2"/>
          <p:cNvGrpSpPr>
            <a:grpSpLocks/>
          </p:cNvGrpSpPr>
          <p:nvPr/>
        </p:nvGrpSpPr>
        <p:grpSpPr bwMode="auto">
          <a:xfrm>
            <a:off x="4419600" y="2280320"/>
            <a:ext cx="4267200" cy="4276725"/>
            <a:chOff x="0" y="4320"/>
            <a:chExt cx="5760" cy="1812"/>
          </a:xfrm>
        </p:grpSpPr>
        <p:sp>
          <p:nvSpPr>
            <p:cNvPr id="13322" name="Rectangle 3"/>
            <p:cNvSpPr>
              <a:spLocks noChangeArrowheads="1"/>
            </p:cNvSpPr>
            <p:nvPr/>
          </p:nvSpPr>
          <p:spPr bwMode="auto">
            <a:xfrm>
              <a:off x="0" y="432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AU"/>
            </a:p>
          </p:txBody>
        </p:sp>
        <p:sp>
          <p:nvSpPr>
            <p:cNvPr id="13323" name="Rectangle 4"/>
            <p:cNvSpPr>
              <a:spLocks noChangeArrowheads="1"/>
            </p:cNvSpPr>
            <p:nvPr/>
          </p:nvSpPr>
          <p:spPr bwMode="auto">
            <a:xfrm>
              <a:off x="0" y="4320"/>
              <a:ext cx="5760" cy="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a:solidFill>
                    <a:srgbClr val="003399"/>
                  </a:solidFill>
                  <a:latin typeface="Verdana" pitchFamily="34" charset="0"/>
                  <a:cs typeface="Arial" charset="0"/>
                </a:rPr>
                <a:t>MPEG-4 is the most popular Codec supporting HD video capture devices,  on-line video, mobile video and video streaming.</a:t>
              </a:r>
              <a:br>
                <a:rPr lang="en-US" sz="1600">
                  <a:solidFill>
                    <a:srgbClr val="003399"/>
                  </a:solidFill>
                  <a:latin typeface="Verdana" pitchFamily="34" charset="0"/>
                  <a:cs typeface="Arial" charset="0"/>
                </a:rPr>
              </a:br>
              <a:r>
                <a:rPr lang="en-US" sz="1600">
                  <a:solidFill>
                    <a:srgbClr val="003399"/>
                  </a:solidFill>
                  <a:latin typeface="Verdana" pitchFamily="34" charset="0"/>
                  <a:cs typeface="Arial" charset="0"/>
                </a:rPr>
                <a:t/>
              </a:r>
              <a:br>
                <a:rPr lang="en-US" sz="1600">
                  <a:solidFill>
                    <a:srgbClr val="003399"/>
                  </a:solidFill>
                  <a:latin typeface="Verdana" pitchFamily="34" charset="0"/>
                  <a:cs typeface="Arial" charset="0"/>
                </a:rPr>
              </a:br>
              <a:r>
                <a:rPr lang="en-US" sz="1600">
                  <a:solidFill>
                    <a:srgbClr val="003399"/>
                  </a:solidFill>
                  <a:latin typeface="Verdana" pitchFamily="34" charset="0"/>
                  <a:cs typeface="Arial" charset="0"/>
                </a:rPr>
                <a:t>As such, it is more than a single CODEC, and includes specifications for audio, video, and interactivity. </a:t>
              </a:r>
              <a:br>
                <a:rPr lang="en-US" sz="1600">
                  <a:solidFill>
                    <a:srgbClr val="003399"/>
                  </a:solidFill>
                  <a:latin typeface="Verdana" pitchFamily="34" charset="0"/>
                  <a:cs typeface="Arial" charset="0"/>
                </a:rPr>
              </a:br>
              <a:r>
                <a:rPr lang="en-US" sz="1600">
                  <a:solidFill>
                    <a:srgbClr val="003399"/>
                  </a:solidFill>
                  <a:latin typeface="Verdana" pitchFamily="34" charset="0"/>
                  <a:cs typeface="Arial" charset="0"/>
                </a:rPr>
                <a:t/>
              </a:r>
              <a:br>
                <a:rPr lang="en-US" sz="1600">
                  <a:solidFill>
                    <a:srgbClr val="003399"/>
                  </a:solidFill>
                  <a:latin typeface="Verdana" pitchFamily="34" charset="0"/>
                  <a:cs typeface="Arial" charset="0"/>
                </a:rPr>
              </a:br>
              <a:r>
                <a:rPr lang="en-US" sz="1600">
                  <a:solidFill>
                    <a:srgbClr val="003399"/>
                  </a:solidFill>
                  <a:latin typeface="Verdana" pitchFamily="34" charset="0"/>
                  <a:cs typeface="Arial" charset="0"/>
                </a:rPr>
                <a:t>The iPhone like many other devices use a variant known as H.264.</a:t>
              </a:r>
            </a:p>
            <a:p>
              <a:r>
                <a:rPr lang="en-US" sz="1600">
                  <a:solidFill>
                    <a:srgbClr val="003399"/>
                  </a:solidFill>
                  <a:latin typeface="Verdana" pitchFamily="34" charset="0"/>
                  <a:cs typeface="Arial" charset="0"/>
                </a:rPr>
                <a:t/>
              </a:r>
              <a:br>
                <a:rPr lang="en-US" sz="1600">
                  <a:solidFill>
                    <a:srgbClr val="003399"/>
                  </a:solidFill>
                  <a:latin typeface="Verdana" pitchFamily="34" charset="0"/>
                  <a:cs typeface="Arial" charset="0"/>
                </a:rPr>
              </a:br>
              <a:r>
                <a:rPr lang="en-US" sz="1600">
                  <a:solidFill>
                    <a:srgbClr val="003399"/>
                  </a:solidFill>
                  <a:latin typeface="Verdana" pitchFamily="34" charset="0"/>
                  <a:cs typeface="Arial" charset="0"/>
                </a:rPr>
                <a:t>Both DivX and Microsoft's Windows Media Technologies provide a proprietary implementation of this code.</a:t>
              </a:r>
            </a:p>
            <a:p>
              <a:endParaRPr lang="en-US" sz="1600">
                <a:solidFill>
                  <a:srgbClr val="003399"/>
                </a:solidFill>
                <a:latin typeface="Verdana" pitchFamily="34" charset="0"/>
              </a:endParaRPr>
            </a:p>
          </p:txBody>
        </p:sp>
      </p:grpSp>
      <p:sp>
        <p:nvSpPr>
          <p:cNvPr id="13315" name="Text Box 5"/>
          <p:cNvSpPr txBox="1">
            <a:spLocks noChangeArrowheads="1"/>
          </p:cNvSpPr>
          <p:nvPr/>
        </p:nvSpPr>
        <p:spPr bwMode="auto">
          <a:xfrm>
            <a:off x="4355976" y="1707530"/>
            <a:ext cx="20018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Tahoma" pitchFamily="34" charset="0"/>
              </a:rPr>
              <a:t>MPEG-4</a:t>
            </a:r>
            <a:endParaRPr lang="en-AU" sz="3600" dirty="0">
              <a:solidFill>
                <a:srgbClr val="3333FF"/>
              </a:solidFill>
              <a:latin typeface="Tahoma" pitchFamily="34" charset="0"/>
            </a:endParaRPr>
          </a:p>
        </p:txBody>
      </p:sp>
      <p:sp>
        <p:nvSpPr>
          <p:cNvPr id="13316" name="Text Box 6"/>
          <p:cNvSpPr txBox="1">
            <a:spLocks noChangeArrowheads="1"/>
          </p:cNvSpPr>
          <p:nvPr/>
        </p:nvSpPr>
        <p:spPr bwMode="auto">
          <a:xfrm>
            <a:off x="4419600" y="1349953"/>
            <a:ext cx="31273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2400" b="0" dirty="0">
                <a:solidFill>
                  <a:srgbClr val="3333FF"/>
                </a:solidFill>
                <a:latin typeface="Tahoma" pitchFamily="34" charset="0"/>
              </a:rPr>
              <a:t>HD Web Based Codec</a:t>
            </a:r>
            <a:endParaRPr lang="en-AU" sz="2400" b="0" dirty="0">
              <a:solidFill>
                <a:srgbClr val="3333FF"/>
              </a:solidFill>
              <a:latin typeface="Tahoma" pitchFamily="34" charset="0"/>
            </a:endParaRPr>
          </a:p>
        </p:txBody>
      </p:sp>
      <p:sp>
        <p:nvSpPr>
          <p:cNvPr id="13317" name="Text Box 7"/>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a:solidFill>
                  <a:srgbClr val="3333FF"/>
                </a:solidFill>
                <a:latin typeface="Verdana" pitchFamily="34" charset="0"/>
              </a:rPr>
              <a:t>Video</a:t>
            </a:r>
          </a:p>
        </p:txBody>
      </p:sp>
      <p:sp>
        <p:nvSpPr>
          <p:cNvPr id="13318" name="AutoShape 10">
            <a:hlinkClick r:id="rId3"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3319" name="AutoShape 11">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3320" name="AutoShape 12">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pic>
        <p:nvPicPr>
          <p:cNvPr id="13321" name="Picture 14" descr="http://www.upvery.com/attachments/images/201102/2011022308285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2091252"/>
            <a:ext cx="2857500" cy="268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Video</a:t>
            </a:r>
            <a:endParaRPr lang="en-US" sz="3200" b="1" dirty="0">
              <a:solidFill>
                <a:srgbClr val="00B0F0"/>
              </a:solidFill>
            </a:endParaRPr>
          </a:p>
        </p:txBody>
      </p:sp>
    </p:spTree>
    <p:extLst>
      <p:ext uri="{BB962C8B-B14F-4D97-AF65-F5344CB8AC3E}">
        <p14:creationId xmlns:p14="http://schemas.microsoft.com/office/powerpoint/2010/main" val="3676005547"/>
      </p:ext>
    </p:extLst>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Group 2"/>
          <p:cNvGrpSpPr>
            <a:grpSpLocks/>
          </p:cNvGrpSpPr>
          <p:nvPr/>
        </p:nvGrpSpPr>
        <p:grpSpPr bwMode="auto">
          <a:xfrm>
            <a:off x="4419600" y="2608659"/>
            <a:ext cx="4267200" cy="4276725"/>
            <a:chOff x="0" y="4320"/>
            <a:chExt cx="5760" cy="1812"/>
          </a:xfrm>
        </p:grpSpPr>
        <p:sp>
          <p:nvSpPr>
            <p:cNvPr id="14350" name="Rectangle 3"/>
            <p:cNvSpPr>
              <a:spLocks noChangeArrowheads="1"/>
            </p:cNvSpPr>
            <p:nvPr/>
          </p:nvSpPr>
          <p:spPr bwMode="auto">
            <a:xfrm>
              <a:off x="0" y="432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AU"/>
            </a:p>
          </p:txBody>
        </p:sp>
        <p:sp>
          <p:nvSpPr>
            <p:cNvPr id="14351" name="Rectangle 4"/>
            <p:cNvSpPr>
              <a:spLocks noChangeArrowheads="1"/>
            </p:cNvSpPr>
            <p:nvPr/>
          </p:nvSpPr>
          <p:spPr bwMode="auto">
            <a:xfrm>
              <a:off x="0" y="4320"/>
              <a:ext cx="5760" cy="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a:solidFill>
                    <a:srgbClr val="003399"/>
                  </a:solidFill>
                  <a:latin typeface="Verdana" pitchFamily="34" charset="0"/>
                  <a:cs typeface="Arial" charset="0"/>
                </a:rPr>
                <a:t>AVCHD is a Codec designed to capture full HD Video on a camcorder .</a:t>
              </a:r>
              <a:br>
                <a:rPr lang="en-US" sz="1600">
                  <a:solidFill>
                    <a:srgbClr val="003399"/>
                  </a:solidFill>
                  <a:latin typeface="Verdana" pitchFamily="34" charset="0"/>
                  <a:cs typeface="Arial" charset="0"/>
                </a:rPr>
              </a:br>
              <a:r>
                <a:rPr lang="en-US" sz="1600">
                  <a:solidFill>
                    <a:srgbClr val="003399"/>
                  </a:solidFill>
                  <a:latin typeface="Verdana" pitchFamily="34" charset="0"/>
                  <a:cs typeface="Arial" charset="0"/>
                </a:rPr>
                <a:t/>
              </a:r>
              <a:br>
                <a:rPr lang="en-US" sz="1600">
                  <a:solidFill>
                    <a:srgbClr val="003399"/>
                  </a:solidFill>
                  <a:latin typeface="Verdana" pitchFamily="34" charset="0"/>
                  <a:cs typeface="Arial" charset="0"/>
                </a:rPr>
              </a:br>
              <a:r>
                <a:rPr lang="en-US" sz="1600">
                  <a:solidFill>
                    <a:srgbClr val="003399"/>
                  </a:solidFill>
                  <a:latin typeface="Verdana" pitchFamily="34" charset="0"/>
                  <a:cs typeface="Arial" charset="0"/>
                </a:rPr>
                <a:t>Popular  for semi professional video.</a:t>
              </a:r>
              <a:br>
                <a:rPr lang="en-US" sz="1600">
                  <a:solidFill>
                    <a:srgbClr val="003399"/>
                  </a:solidFill>
                  <a:latin typeface="Verdana" pitchFamily="34" charset="0"/>
                  <a:cs typeface="Arial" charset="0"/>
                </a:rPr>
              </a:br>
              <a:r>
                <a:rPr lang="en-US" sz="1600">
                  <a:solidFill>
                    <a:srgbClr val="003399"/>
                  </a:solidFill>
                  <a:latin typeface="Verdana" pitchFamily="34" charset="0"/>
                  <a:cs typeface="Arial" charset="0"/>
                </a:rPr>
                <a:t/>
              </a:r>
              <a:br>
                <a:rPr lang="en-US" sz="1600">
                  <a:solidFill>
                    <a:srgbClr val="003399"/>
                  </a:solidFill>
                  <a:latin typeface="Verdana" pitchFamily="34" charset="0"/>
                  <a:cs typeface="Arial" charset="0"/>
                </a:rPr>
              </a:br>
              <a:r>
                <a:rPr lang="en-US" sz="1600">
                  <a:solidFill>
                    <a:srgbClr val="003399"/>
                  </a:solidFill>
                  <a:latin typeface="Verdana" pitchFamily="34" charset="0"/>
                  <a:cs typeface="Arial" charset="0"/>
                </a:rPr>
                <a:t>R</a:t>
              </a:r>
              <a:r>
                <a:rPr lang="en-AU" sz="1600">
                  <a:solidFill>
                    <a:srgbClr val="003399"/>
                  </a:solidFill>
                  <a:latin typeface="Verdana" pitchFamily="34" charset="0"/>
                  <a:ea typeface="Verdana" pitchFamily="34" charset="0"/>
                  <a:cs typeface="Verdana" pitchFamily="34" charset="0"/>
                </a:rPr>
                <a:t>ecording 1080i and 720p signals onto certain media by using highly efficient codec technologies. </a:t>
              </a:r>
              <a:br>
                <a:rPr lang="en-AU" sz="1600">
                  <a:solidFill>
                    <a:srgbClr val="003399"/>
                  </a:solidFill>
                  <a:latin typeface="Verdana" pitchFamily="34" charset="0"/>
                  <a:ea typeface="Verdana" pitchFamily="34" charset="0"/>
                  <a:cs typeface="Verdana" pitchFamily="34" charset="0"/>
                </a:rPr>
              </a:br>
              <a:r>
                <a:rPr lang="en-AU" sz="1600">
                  <a:solidFill>
                    <a:srgbClr val="003399"/>
                  </a:solidFill>
                  <a:latin typeface="Verdana" pitchFamily="34" charset="0"/>
                  <a:ea typeface="Verdana" pitchFamily="34" charset="0"/>
                  <a:cs typeface="Verdana" pitchFamily="34" charset="0"/>
                </a:rPr>
                <a:t/>
              </a:r>
              <a:br>
                <a:rPr lang="en-AU" sz="1600">
                  <a:solidFill>
                    <a:srgbClr val="003399"/>
                  </a:solidFill>
                  <a:latin typeface="Verdana" pitchFamily="34" charset="0"/>
                  <a:ea typeface="Verdana" pitchFamily="34" charset="0"/>
                  <a:cs typeface="Verdana" pitchFamily="34" charset="0"/>
                </a:rPr>
              </a:br>
              <a:r>
                <a:rPr lang="en-AU" sz="1600">
                  <a:solidFill>
                    <a:srgbClr val="003399"/>
                  </a:solidFill>
                  <a:latin typeface="Verdana" pitchFamily="34" charset="0"/>
                  <a:ea typeface="Verdana" pitchFamily="34" charset="0"/>
                  <a:cs typeface="Verdana" pitchFamily="34" charset="0"/>
                </a:rPr>
                <a:t>AVCHD was jointly established by Panasonic and and Sony Corporation.</a:t>
              </a:r>
              <a:r>
                <a:rPr lang="en-US" sz="1600">
                  <a:solidFill>
                    <a:srgbClr val="003399"/>
                  </a:solidFill>
                  <a:latin typeface="Verdana" pitchFamily="34" charset="0"/>
                  <a:cs typeface="Arial" charset="0"/>
                </a:rPr>
                <a:t/>
              </a:r>
              <a:br>
                <a:rPr lang="en-US" sz="1600">
                  <a:solidFill>
                    <a:srgbClr val="003399"/>
                  </a:solidFill>
                  <a:latin typeface="Verdana" pitchFamily="34" charset="0"/>
                  <a:cs typeface="Arial" charset="0"/>
                </a:rPr>
              </a:br>
              <a:r>
                <a:rPr lang="en-US" sz="1600">
                  <a:solidFill>
                    <a:srgbClr val="003399"/>
                  </a:solidFill>
                  <a:latin typeface="Verdana" pitchFamily="34" charset="0"/>
                  <a:cs typeface="Arial" charset="0"/>
                </a:rPr>
                <a:t/>
              </a:r>
              <a:br>
                <a:rPr lang="en-US" sz="1600">
                  <a:solidFill>
                    <a:srgbClr val="003399"/>
                  </a:solidFill>
                  <a:latin typeface="Verdana" pitchFamily="34" charset="0"/>
                  <a:cs typeface="Arial" charset="0"/>
                </a:rPr>
              </a:br>
              <a:r>
                <a:rPr lang="en-US" sz="1600">
                  <a:solidFill>
                    <a:srgbClr val="003399"/>
                  </a:solidFill>
                  <a:latin typeface="Verdana" pitchFamily="34" charset="0"/>
                  <a:cs typeface="Arial" charset="0"/>
                </a:rPr>
                <a:t>	</a:t>
              </a:r>
            </a:p>
            <a:p>
              <a:endParaRPr lang="en-US" sz="1600">
                <a:solidFill>
                  <a:srgbClr val="003399"/>
                </a:solidFill>
                <a:latin typeface="Verdana" pitchFamily="34" charset="0"/>
              </a:endParaRPr>
            </a:p>
          </p:txBody>
        </p:sp>
      </p:grpSp>
      <p:sp>
        <p:nvSpPr>
          <p:cNvPr id="14339" name="Text Box 6"/>
          <p:cNvSpPr txBox="1">
            <a:spLocks noChangeArrowheads="1"/>
          </p:cNvSpPr>
          <p:nvPr/>
        </p:nvSpPr>
        <p:spPr bwMode="auto">
          <a:xfrm>
            <a:off x="4191000" y="1237059"/>
            <a:ext cx="23733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2400" b="0" dirty="0">
                <a:solidFill>
                  <a:srgbClr val="3333FF"/>
                </a:solidFill>
                <a:latin typeface="Tahoma" pitchFamily="34" charset="0"/>
              </a:rPr>
              <a:t>HD Video Codec</a:t>
            </a:r>
            <a:endParaRPr lang="en-AU" sz="2400" b="0" dirty="0">
              <a:solidFill>
                <a:srgbClr val="3333FF"/>
              </a:solidFill>
              <a:latin typeface="Tahoma" pitchFamily="34" charset="0"/>
            </a:endParaRPr>
          </a:p>
        </p:txBody>
      </p:sp>
      <p:sp>
        <p:nvSpPr>
          <p:cNvPr id="14340" name="Text Box 7"/>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a:solidFill>
                  <a:srgbClr val="3333FF"/>
                </a:solidFill>
                <a:latin typeface="Verdana" pitchFamily="34" charset="0"/>
              </a:rPr>
              <a:t>Video</a:t>
            </a:r>
          </a:p>
        </p:txBody>
      </p:sp>
      <p:sp>
        <p:nvSpPr>
          <p:cNvPr id="14341" name="AutoShape 10">
            <a:hlinkClick r:id="rId3"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4342" name="AutoShape 11">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4343" name="AutoShape 12">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pic>
        <p:nvPicPr>
          <p:cNvPr id="14344" name="Picture 2" descr="AVCH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6100" y="1989534"/>
            <a:ext cx="20383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5" name="AutoShape 4" descr="data:image/jpg;base64,/9j/4AAQSkZJRgABAQAAAQABAAD/2wCEAAkGBhQSERQUEBMUFBUVFhQWFBUVGBQYGBUVFRQVFRYVGBUYHScfGBojGRYUHy8gIygqLCwsFR4xNTAqNSYrLCoBCQoKDgwOGA8PFykcHBwpLCkpKSkpKSwsKSwpKSwpKSwsKSksKSkpKSwsKSkpKSkpKSksLCkpKSksKSwpLCksKf/AABEIAMIBAwMBIgACEQEDEQH/xAAcAAABBQEBAQAAAAAAAAAAAAAAAwQFBgcCAQj/xABGEAACAQICBgcDCQYEBgMAAAABAgMAEQQhBQYSMUFRBxMiYXGBkTKhsSMzQlJicpLB0RSCorLC8CRjc7MVFlODk+F0o/H/xAAYAQEBAQEBAAAAAAAAAAAAAAAAAQIDBP/EAB8RAQEBAQACAwEBAQAAAAAAAAABEQIhMQMSUUEyE//aAAwDAQACEQMRAD8A3GiiigKKKKAooooCiiigKKKKAooooCiiigKKKKAooooCiuXcAEkgAbydw86g8br1gor7WJjNt4Ql/wCQGgnqKzw9M+GLFVjlAvYOwW1ueyDfyr3GdIkJuVxFwcrKrra3dba9a1Jo0G9e1j2N6SI1BK7bWzttWv6kmoXR3TDjFxBe23ASPkmzIFuElgQfd3Vbz+Ub3RUToTWnDYsDqJVZrAlLgOvihzy9KlqwCiiigKKKKAooooCiiigKKKKAooooCiiigKKKKAooooCii9R+kNYMPB87Min6t7tlyUZn0oJCiqRpPpVgRbwxSSi9g3ZVCfvG591VPSHS7iXv1SxxDuBdvxNl7qDY6jdIax4aD56eJDyLDa/CM/dWE6R1qxU3z08hB4FyB+BbCod8UB9L0yq4NvxPSlhA2zFtyE7jYIvm8hFqr+nOladR8jDEl7hWZ+sPjsDZt55VlLY0cB650i2N5WHkKuK0HF9JSyRj9ojmkf6S3Tq/EAj3Wqv6c07BNsjDw7HF2ZVU7vZAU2I7zy3Cqy2MPOuOvJrW30h/K68qQaYch8a4TBStujc/ut+lPodWZmzYqg+0bn0F6imRn8vCuTP31ORatRL85Izdy2UfmacphcOm6JTbi129xNvdQQGBmk21MG3tqbqY9raBG4grmK27QXSDIMMn7XF8uMmsyANbc5H0SeI5+lZwdL2FlyHIZD0pF9JE86eBp7dIzE2CRJy2mck+HZAPkak9G68o7qkuytwO2CbBuRDAWHfesXfGE7+O+kv2xl3Ekcs7jw/T05U8fg+lAb7q9rDNWNf5sIQL9ZCd8ZO4c0P0T7vjWy6H0zFiollgbaU+qkb1YcCOVYQ+ooooCiiigKKKKAooooCiim2kdIxwRtJM4RFGbH4DmTyG+gc1zJKFBLEADeSbAeJNZRp7pblclcGojTg7jac9+z7K++qdjdYJpTtTOZTw60lgPurew8hVwbPj9fsJHcK5mYZbMCl8+W0Ozfzql6R6aHMoSLD9Wud5Hu5GR+itgDfLeazzFaXZsmckb9leyv4RTF8byAq4LrpbX55hbrZ25jJVPgFtaqzLpQ8gONz2jfnyv31EPiCeNK4DBNM2yNrxCO/lZATUnIXn0iT7RJ8d3oKbvjjVu0Z0eA2ad3t9Xq2T1JNxVqweqmGjAtBG2W+wZj+Lf61v6jK8HgJp/mo2fO2VrX5XJtUrDqFi23qifecf03rV8Jo9AvyQUAZWAAAPIi2XhXUllbZOTEXANu0Bv2QcmPderkGYp0YYki5khB5Xc+8LXknR8Ys55Db7C5fiJ+IrU8K+0bbLDkbEA9xBzVu40rNgBILbRRuY2TfmCpyP9508DJl0Dhk3hm+8x/ptSySxR/NoinmAL/iOdWLT2pJ2DLhn2uJRdxHHY5G4PZ7srbqpOyOOfjWbVSEumCeJNIJiXkYKgLFiAoGZJOVgBvrvQ+kVimVjGsg3MpUObHio4MN49ONSGmNJRuyP1ZDKTtO7dRcbNksokdgVIBBvwtaoGWI0RMq7TgAXI9pD2gL7B2SdlrXNmtkDypQ6GCmzMSbE2AIvYjdzuMxz37gTXn/HZJQyx2ZnKtIcNAS7uh2lZpOB2s7qBnfnSTaNnf20A/8AkTbRH/ajuR+GgdNHh47gyRs2QG+Qk7TAnZUEDKx47xkLG6g0oiAbELkZX29iNTYsRvseOZpicGqD5XFWH1YEVB+Im/8ADTdsTg09mIynnIzN7hZf4aoTx+OR2HzUdhayFmJ5XCqFv4WpIKP8w/uhfiSfdTj/AJlZcoY0jH2FVf5QKi5JSxuQvpf40Q+w+F22IQjmS0igDPuXfVi1R08+j5w3WRvE9hMgc7uDC4A2lz8cxxqm586AKuD6f0dpWKdNuCRJF5oQbdx5HuNO6+ZdCaclwkolw7lWG8fRYfVZeI/sV9B6raxpjcOs0eROTpxRx7S/mDxBFYswS9FFFQFFFFAUUjicWsYuxtyHE+A40xk0yfoIf3svcKslolKxPpH1m/acSY0b5GElVF8mcXDv/SO4d9aRiMRM9/lWS/1An9Sk1WpNWJIhfDiKQD6DRojeUigAnxt41qc57TWZw4N3+bR3+6rH4CnKamYuT6AQc3YD3C591aDgNLo7GOQNFKN8cmR55X35Z288xnSk+m4ENtsE/VXtH0Fb+s/VUrDdF7HOWcDuRSf4mI+FTOF6N8MvtCST7zkD0QCpxNIyyfMYWVuRYBB/Fn7qcJojHP7RhgHfd2/IU3mIZ4PVjDRexBEO8qGPq1zT2TEJGM2VQO8AV2up1/nsVM/clox7s6cwap4ZDcRBjzkJc+rVPt+CGbWCHchaQ8o1ZvgLV6uLmkyGEYod/WlU8wAdoGrUmHVRZQB3AAfCoLF62YdWZVJkZSQdgdm43jbNgbd16m2qdYbQwA24pJVPFHbrAO7PtEfvd4rs4ttrYkhfZ3h1KshIzsbEMp8iO+q/itdHVS0MIJB9m9yRztkPKoPE66Ty2LTQYXaZgI7M82XNCOzwsSReorQP2oi5WMKOJYhfW1Q+ktZ4IwetxKDmI8z6i/5VQcZj4TnPPiJzyLBF/Ctz/FTQafiT5jDxg/WK7bfik2iPI0Fxw+uyBAmCw08yqLAgHZGZJJfPMkkkk8TVdx2CkmlaWRMNBtZkM5kseJ6uPaFzxuRnURi9Y55N7G3eSbeHKo+SV29piaCfkjhQWkxEj/ZjCQp6LtE+6mp0rhk+agQn6zDbPrIW91qh+qFLQ4F29lWPgPzqoc4jWGViLbQAvYF3K55ewTs+6mcuMkf2nPhwqRi1ekPtWXxNz7qdx6vKPaYnwyqLivdXSsWGZvZUnwFWePR8a7kHnn8aVNNMV1NEPxAHifyFKf8ACObegqZem7mmiNOjl5muGwQ76euaRY00NGw1Xrof0iY8W8N+zNGTb7ceYP4S/uqltU7qHiNjSOGPNyv40ZfiRSo3yivKKwPaTxE2ypJ4e88qUqD1mx5RbL7WQUc3bJfTM1ZNoidI6XO2Qlmk+kx9lB3+F9w95ypguNmuCZVHdZQL3AsL53sSd3LnURpPHJhomM8uxGxyYAtJIxUbSJGbXbmxyW+dybVWDrhhJWt1GMt9cYhFbx2AmzXfZGcaZovThb51NxKkjeCBc9niAN9t3nViw9rBlIZTncVkWBxcigyYGY4qNe1Jh5ABOgH0tkX2wPrLfwG+rrqjrPHMm1GcshJGbAqedue7x99Y6y+jE1rFqtHi0zssi5xyAZg7wDbet+HDeLGoHVXFpE7YWaFI51JINh8oN9weJtmOY8CKuYe1rG6ncarevOgDPEJobjEQ9pCu9gp2injxXvy+ka5RdTZmPh4Ukz1Aat6xjFQB8g47MgHBgN47iMx424VItiK0YdNLSbTUzfEUi+JqrhprjpQxYOZlNmIEakbwZWEdx3gMT5VlOFc3ATLgOQA/ICrz0gYj/Bt/qw/zGsxkxRuEGRYdo8l4jzpYJTF6XNysTEji5/pAytUBpwM0e0xJKkEd1zY/EelSCR8AKcaU1fl/ZJpWXZVUvnx7S7hRUdoyTbjBO/cfGpCDBs5sis3gKU6MMLHJ14kUMV2GW+4X2gcuO5av72UWAAHIZD0FFkUuLVqQ+1sr4m59BT2LVtB7TM3uFTMrUmTQw2i0fGvsoviRc+ppYmvS1JlqKGNJsa9LUmzUQFqTLV4z1wzUHjmm8hrt2pB2ojhzSLGu2NJMaDljT/V2XZxmGPKeH/cWo8mltHSbM0R5SRn0dTRH0rRXle1gVbXPXUYLYREEkjgtYmwVQbXNhc3N8u451TpNbzjZIkYdWxzZvohhvIsTYKoJz76juknGXx8u0bBBGovwAQN8WNQMU2xhsU43rBIAe+eRYb/hlaunPjyK5rPrA2MxLSZ7A7MSn6MQJ2R4n2j3sa8wkfD17+6orDe1XulWIVSDbj63q0W3BytGytGSjKbqy5FTzBqdOMIvjsMAssdv2yFcldCbdcoG4EntAeyxB3Gs7h006GxO0B1Ys2e8XY331a9XtNMrrIqX3h03q6MLPGe5lJH/AOVMrN75593G26taYTEwqUN1cXXuPFTyN7+YNLtpAjJt4yP61mWqOO/Ysc+F2j1UtpcMzcmAZR4lcj9qM860HTTexIu6QZ/eFJPK1RNIy/sGkQ65QYrMjgrE9r0chvCQjhVobE1B646O6/CPYXaL5VOfZB2x5ptego1cx5nw8bbzbZb7y5E+YsfOt/XLhqXaY0mZa7XCsacRaMJrWYuqhr9MRg2yy24/LtXB9QB51RtG6NafFBU/6SNfkCik+81rutmrRlwGJUDMRs6+Mfyg/lt51nvRum1iZDyw8Q9y/pXPonla9D6sxw2JG03M/lSmuUN9H4of5Te6x/KplRUZrRng8QOcMn8pqY6fxmHRdPbEyr9aI/wun5E1oOIkrLuj6bZxq/aSQfw3/KtGmkzqVJfDl3pMvXDvSZeiFC9cM9Jl6TZ6BRnpJnrhpKSZ6IUZ6SZ64Z6TL0CjNSLNXE01h7gBvJO4DvpfA6ExOIzijdhxKLdR4ytZAaBszU2bFruF2PJRc+6rVgejwtnPKi2zIW85HPaKWiXzapT/AJSgiFhFJOdrYIaREVX2Q2y0cOYOyQfbojPiXY2Chb7to3J8FXOupMA6n5RnDAX2bGPvBsc7d9aRDO0Sjq2hwqnd1KDaP76gsT4tUNrXNt4ZSzu5WQhGk9qzITIoJJOzfqjbmTzq4Nk0VITBCWJJMcZJO8koCSaK90WtoIhyjj/kFeVzGI9KUWzpNr+y0kRPgUjpbW/DKNHyOgszRwo/I2xMRB8bZeQqc6XtEgzo5HZlj2Sftxnf+Fl9KpMk8jYTExSNtWgLLz+SmhkJP7qNXSehS8NvP98K70yPk18P1rjDe1/fhSmlM4h4flVoh45Cd/Nfhar1oOcIq342t399UHDi9x3XHiM6ukKXSNwctlfhetfHtrz/ADSXnFl1hnL4eLER/OYWRc/8uRrr5CUW/wC7Wk6M0iMTgmK8FWZfD6XpWXaEPWs8B3TxSRD75UtH/wDYqVZOiLSm0ixtuu8ZH2XFwPU1rr/Wt/FLzxnX8XrA4MOFe11YA+R3j41W9Q9F9TisVhG+gxZPuqwW/mjxGrfqaf8ADlG3xSSJ6Ntf1VBadxCYPSqYiQ7MbxjrDYneGj3DM5rDurl13dx0kW2PRYFOUwijhVWxnSLGPmYnfvciNffdv4aruk+kKex2po4B9gC4H3pL+5RXPeq19Wl4gKEbbIC2IYmwABGdycqwjoyUCbEWzAjhAPr+ld6W0uZoJH655lKSDtuXsdg7r7vDw3U06LpLNiD9iH+qtczFkytGkkqD1k0lGsEqvIoLRuACRckqRYVHY7EGfESxs7rFCsY2Y22DJJIGbtOMwoUDIWzNcRYaKM3jjRT9YDaf/wAj3b31pbWeasYSSLFQO8bqrs6qzKQG+Ta9id+8VoDyVFawzXkwjEk2xAFyb+0p/SnbyVKzHbPSZek2elIMJJJfq0Z9kXbZUkKALkkjcMuNBwXpNnqcwWpmIk6va2IlkUurSMLbICm5C3IyYb7VNaL1GwkrNEMcJZQpNoguyM7XzvtAEjcRv4VNgorPSZenMujpOsZFUsVl6q6g2L7RULfcCbGwNPcLqu7glpEVdnaBQrJcWkJtZgDbq2vYnhvqiGLVwWqyLorDx32tqVwGsqkSB8orNsRldlbtLkz5hCTyqGxmHBkdvk4VJYqha5QbTALYb7WO6iEtBYVZsaiSZoqlmHMBZJHA7ykRW/2zWj6VeQHYRQzfs8ci2Xa2WbExR7MaG6qgQsAAO+sxhxn7NiVmgbb2dnNlsCRtXDLf2Srspz4+dWDEdIRKhYorACwDSSShe4C6rbkGDUFpx+DeQyozi7DSUaqSWIWaWIQWjS7bGwjHIZC3OuNLYpU6z5WOMPO8xMuztDajWIKIRtOclJuVG/urP8XrNiJBYyFV+otkT/xpZTUZmd5PwHuqi5YzWTDA9t5sQ3DdEt+We01vACoifHtjJoogBGpZY0UXsu2wBY3Nyc73JufhCKoG4VPajwbekMKP81W/AC/9NKPoGOPZAA4AD0Fq8ruiuYgddNXTjMMUS3WKQ8d8htAEFSeFwSPSsbGi3ixQjxCNH1oaJtoEZTI0JPIgBwbjlW/YrFJGheRlRFF2ZiAoHMk5Cq42nMNpAPDCpxCAG8oS8KuLEJttbtH7N/EZVZR8yBCr2YWYEhhyYGxHqKXx4+TPjceBsf19KnukTRJhxrtwl+VH3ibSD8YLeDiomJA6WOfDyO4+R+NdBWMO+ywPI5+HH3VLppIxHZv2eHgc1PxHlXWJ1bbNozfmD+tR0sDKNiQEEeyTy5VJbEvMvtbdBawhJomtbZkjPo6mrNqm3UY/ExjdHO1v3JWHwArKMLKQy794+Naph8tLY23/AFpf9xq1OtqSNc1ZktisbHw20kH76m/5VA9KqDrMEx5zjzCKy+mZp/ovFbOkJvtQRnzBQfmag+lrFXjwh5Syf7VvzrF5v21ZVRl0pCBdyWP1bkDwsLX871G6S051kTxRx2DC2QA91s6YYSMKWL7JBYkHfkTe3dU/goJ5B/h8Odn62yFHm5sPfRpVo9uLCyo4sd9vvIoqX6OprGf7sP8AVSGuOiJIQqzMgd+1sIdohRuLECwvbLM3tSepr7LTD7EXuvVFgwk/y+LPOSEekX/ulZJqicHN8tie+SP/AGhS7zUDTTsmUJ5YiI/EVL6Mw/XTxRk2EkiISN4DMASPKoDTMnYT/Wi/mqy6lja0hhh/mA/hVm/KpRK616s9ViVhwkcsnyas1gzkszPmSBYZAcqn9B6JlwmjMaZ02GZJCoJBNhDsi9ibZk1F6+654mPFSQQymNECDsABiSisbvv+lwtUdhdb410bLBI0jzzOxa9zZS0Y7TseKqd19/Csh/0jYNo0wkZkklJVrKQthsiNQFRFHM8zlSmoWjZMI0uLxaNDEkRA2xslizKclOe5bDmWAFNNKdLUzH/DxRxb7M3yjgHluUehqpaU0/PiM55nksbgE9kHmEFlHpVRIQabt2mlIvN14VVLFXvJl2uxY7ZJyN8uVNZ9PE3sCQVC7Lm65WseqUBAABYADK++onarkmqp3NpORt7kdy9kDtM2QHexPnTTarm9eXoOi1ck0UUBXteAV7VQVc+ifCbekVb/AKccj+oCD+eqaK07oX0eb4iYjKyRqfV2/o9alGpUUUVgU/pXY/8ADZAOLxA+HWKfiBWGaM0/Ng5FeB3XYkuVDuFezAkMt7EEZWtW/dI2F29G4gDeqq/4HVj7ga+c8eli3cx9+db5GtdIWhFx+ESfDDauonhtvIcdqPxO631ljFY5gZdk24H8+HnWqdEWnxJCcDKcwXbD3O/i8V+8EsP3uQqD6QtSDG7YiBSVN2kUDNTftSAcr+0PonP2T2U/BXENvA7j/fEU4MauLMAb1G4XF8G/vv8AGn0Z5Z/H9KKNG6oxy4mAL2byx3HDZDgtl4A1OavEzYrEzcJJXI/ecn+qvNHMYYJcSRYkNBhxxaWQbLsO5EJ83Wp/UvQ+x1aHfcM3l2j78vStcxKvMOEAnZ7drYC3z3XX9Kq3SND1kmCh/wCpI3iAWiS/oW9KuYyuedUzSkvXaWTiuGiue5yC3xkj/DV6ZiVwmr+HhI6qGNSPpMNt/wATXINJae04mGjLyMWb6CXzZu7kOZ4U209rEYFsqFnIyvcIORLbj4A+lUHSmCxU95ZFZr7mPZUDkpay27lJrNxtAaXxzzStJIbsxue4bgAOAGQA7qV1fktJJ3onxNROLLhyDYeGfvp9oe4cnnGvuJoJTDS/LT95jP8ABb8qXMlR8TfLSd6xn+cflTnbqBHSjdhf9WL+cU+w2NeJw8Tsji9mU2IuCDY+BI86jdIt2V/1Iv5hTgtQLT4hnYs7FmOZZiSSeZJzNJFq5vXlB6TXl68ooPb15RRag8otXtqKDy1e2r21egUR4BXoFKJATUporQkk77EMbSN3DId5O5R3mgaaO0W80ixxrtM5AUcyfgOJPAXrftWtBLhMOkKZ2zZvrOc2b9O4CovU3UpcGu29nmYWLcEH1U/M8atFZt0FFFFQI4zDCSN429l1ZW8GBB+NfNOtGhHw07xSizAZXy2gLqHHMEC9fTlJS4RGILIrEbiQCRx3mrLg+adHaGxEWGXGLdFMtonBzDoCQ45C4sPuGtY1e1jTSUG2BbER26+Jcje1hNHxse7jcfesultR8JiFYNCqFt7R9hr8zs2DH7wNUDTvRpPgZBitFu7FMyu+Qb9rs7pEPFbeR3i6GWm9RcPIS6hozf2oQhBud7QMVAPfGyj7IqMwuqkEZu8uIntujWJYQe5pHdrD7ovVs0LrVDjezIRhsVezL9CRhxW5zP2SQ33rXqSk0HLc5Rm9gSDa9iDmCN+QrpJKmqvDoxpZEeYKioNiGNfm4Vtcb95JNy3G98+Fy1e0cLmQCwbJRyXK58CRl3VzhNXjcdcwIFrIvG17bTHx3CnGm9NJChXaAJFjbfbkqjO9W56ieyGmNPJCjyN7Kg+fIDxOXnWcaPxM0rSMrmPrH2p5FttEk3ESE7t9yeFwN+51pMTYtxkY4gbi/tE/Wtz5cqkoMEscYRRYL8d5Pjes3y1IkYsOqG6qA31z2nPjI1299R2m5Lg3zy3nM8a601pkQICRdmvsjhkpYsTwAAJ8qjdM6A0g8DynqkREZyA4JIUbRAsMzYbio8alaZvpg2lN+74mnOjT7J5r8DTPH9tr7rgG3DO+6n+C+ie5h771EdvKFm7RA2o+JAzVjz7mpwsu0LorOOajs/jNl99d27hluuAbeteuxO8k+OfxoIV9KmSVY9i1nFyTc3U92XvqXqvYVf8AFn77+69WK1B5RSiRk7qUXDZ2J3m2XdvrN6kb5+Prr1De1egU5SMWvxzIvxHCugqCxJLHIkc8sxfhn/fJLp1xec3+myoSbAXPIZmlYsIW5AXseYztcgZ276cDEtYbIC25Ac77rdw9K46kkAEmwyA7t9q0w8MCL7TEkHNRaxA7xuvl5A8xSCxk8Ksei9SsTPYxQNY/SfsL6ta/lerdozojORxMwH2Yhf8Ajb9KgzJcNzqb0PqjiMRbqYWI+u3ZT8TZHyvWwaL1IwkFikIZh9KTtn+LIeQFTgFTUZ/oXooRbNi5C5+pHdV829o+VqvGB0dHCmxCioo4KAPM8z3mnNFQFFFFAUUUUBRRRQFFFFBDaX1PwmKJOIw8bk72tst+JbE1F4/VtsND/g3l2VvdHYyED7Je5sPq1baKsuDNpdIyM+yWYKeA7O8X4b6bJhSxOxcnlx/91etJauJI22llfvF1PiBmPKocaLML7TKVHMHaTda+1bLh7Vq6TqIrXV2NiCDyNDrlUzp4gqpvntG3gRfzGXA1DXqy60bYnRCTmMyMQFVhlfPaUqRlnxFj3U60pJtRlNqRgb3BIVfwLv8AM13h0y8zTfHqdk2P6+7OouMw1hw2xIDzB391v1rjR+ajuYj1ANPdYcCbht+djx39/jwOedJYLDEKe5h8KziF7UWpXYoEVBXMBHfFOeRk+NqnLUx0VhflZW+0wH4jf8qnMNgS52UVnbkoLH0FKEImAHEnfXShrWyHfx9at2i+jbFy2LIIV5yGx/ALn1tVu0Z0UQJYzyPKeQ7C+7te+sZHT/r1mbjJo8IWNs2J3AZk+A31ZdFdHuLmsRF1a/Wl7P8AD7XurYNHaFhgFoYkTvUC58W3nzp7V1z1QNGdE0a54iVnP1U7K+puT7qtmjdWsNB8zCin61rt+JrmpOiogooooCiiigKKKKAooooCiiigKKKKAooooCiiigKLUUUEXj9XIZd67Jve6ZZ7r23X8qgMZqVIucTh+49k/ofdVzorU6sGZzYOSIkSqyeIyv47qQdAeFaky3300Oh4b36mO/3V/Sr9l1m0Wi9skJHtEix2VuSDkQct3jTrCdGBZWBtEGzFztFSL2sBwz3E1pMcQUWUADkBYeldVL0jF8X0Z4xGsqLIODIy/BiCKdaN6LcU5HW7ES8bnaa3cq5epFa9RU0U7RHRXgoL3V5SSW+UbK5N/ZUAHzq1YTAxxDZiREHJFCj3UvRUBRRRQFFFFAUUUUBRRRQFFFFAUUUUBRRRQFFFFAUUUUBRRRQFFFFAUUUUBRRRQFFFFAUUUUBRRRQFFFFAUUUUBRRRQFFFFAUUUUBRRRQFFFFAUUUUBRRRQf/Z"/>
          <p:cNvSpPr>
            <a:spLocks noChangeAspect="1" noChangeArrowheads="1"/>
          </p:cNvSpPr>
          <p:nvPr/>
        </p:nvSpPr>
        <p:spPr bwMode="auto">
          <a:xfrm>
            <a:off x="63500" y="-896938"/>
            <a:ext cx="2466975" cy="1847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p>
        </p:txBody>
      </p:sp>
      <p:sp>
        <p:nvSpPr>
          <p:cNvPr id="14346" name="AutoShape 6" descr="data:image/jpg;base64,/9j/4AAQSkZJRgABAQAAAQABAAD/2wCEAAkGBhQSERQUEBMUFBUVFhQWFBUVGBQYGBUVFRQVFRYVGBUYHScfGBojGRYUHy8gIygqLCwsFR4xNTAqNSYrLCoBCQoKDgwOGA8PFykcHBwpLCkpKSkpKSwsKSwpKSwpKSwsKSksKSkpKSwsKSkpKSkpKSksLCkpKSksKSwpLCksKf/AABEIAMIBAwMBIgACEQEDEQH/xAAcAAABBQEBAQAAAAAAAAAAAAAAAwQFBgcCAQj/xABGEAACAQICBgcDCQYEBgMAAAABAgMAEQQhBQYSMUFRBxMiYXGBkTKhsSMzQlJicpLB0RSCorLC8CRjc7MVFlODk+F0o/H/xAAYAQEBAQEBAAAAAAAAAAAAAAAAAQIDBP/EAB8RAQEBAQACAwEBAQAAAAAAAAABEQIhMQMSUUEyE//aAAwDAQACEQMRAD8A3GiiigKKKKAooooCiiigKKKKAooooCiiigKKKKAooooCiuXcAEkgAbydw86g8br1gor7WJjNt4Ql/wCQGgnqKzw9M+GLFVjlAvYOwW1ueyDfyr3GdIkJuVxFwcrKrra3dba9a1Jo0G9e1j2N6SI1BK7bWzttWv6kmoXR3TDjFxBe23ASPkmzIFuElgQfd3Vbz+Ub3RUToTWnDYsDqJVZrAlLgOvihzy9KlqwCiiigKKKKAooooCiiigKKKKAooooCiiigKKKKAooooCii9R+kNYMPB87Min6t7tlyUZn0oJCiqRpPpVgRbwxSSi9g3ZVCfvG591VPSHS7iXv1SxxDuBdvxNl7qDY6jdIax4aD56eJDyLDa/CM/dWE6R1qxU3z08hB4FyB+BbCod8UB9L0yq4NvxPSlhA2zFtyE7jYIvm8hFqr+nOladR8jDEl7hWZ+sPjsDZt55VlLY0cB650i2N5WHkKuK0HF9JSyRj9ojmkf6S3Tq/EAj3Wqv6c07BNsjDw7HF2ZVU7vZAU2I7zy3Cqy2MPOuOvJrW30h/K68qQaYch8a4TBStujc/ut+lPodWZmzYqg+0bn0F6imRn8vCuTP31ORatRL85Izdy2UfmacphcOm6JTbi129xNvdQQGBmk21MG3tqbqY9raBG4grmK27QXSDIMMn7XF8uMmsyANbc5H0SeI5+lZwdL2FlyHIZD0pF9JE86eBp7dIzE2CRJy2mck+HZAPkak9G68o7qkuytwO2CbBuRDAWHfesXfGE7+O+kv2xl3Ekcs7jw/T05U8fg+lAb7q9rDNWNf5sIQL9ZCd8ZO4c0P0T7vjWy6H0zFiollgbaU+qkb1YcCOVYQ+ooooCiiigKKKKAooooCiim2kdIxwRtJM4RFGbH4DmTyG+gc1zJKFBLEADeSbAeJNZRp7pblclcGojTg7jac9+z7K++qdjdYJpTtTOZTw60lgPurew8hVwbPj9fsJHcK5mYZbMCl8+W0Ozfzql6R6aHMoSLD9Wud5Hu5GR+itgDfLeazzFaXZsmckb9leyv4RTF8byAq4LrpbX55hbrZ25jJVPgFtaqzLpQ8gONz2jfnyv31EPiCeNK4DBNM2yNrxCO/lZATUnIXn0iT7RJ8d3oKbvjjVu0Z0eA2ad3t9Xq2T1JNxVqweqmGjAtBG2W+wZj+Lf61v6jK8HgJp/mo2fO2VrX5XJtUrDqFi23qifecf03rV8Jo9AvyQUAZWAAAPIi2XhXUllbZOTEXANu0Bv2QcmPderkGYp0YYki5khB5Xc+8LXknR8Ys55Db7C5fiJ+IrU8K+0bbLDkbEA9xBzVu40rNgBILbRRuY2TfmCpyP9508DJl0Dhk3hm+8x/ptSySxR/NoinmAL/iOdWLT2pJ2DLhn2uJRdxHHY5G4PZ7srbqpOyOOfjWbVSEumCeJNIJiXkYKgLFiAoGZJOVgBvrvQ+kVimVjGsg3MpUObHio4MN49ONSGmNJRuyP1ZDKTtO7dRcbNksokdgVIBBvwtaoGWI0RMq7TgAXI9pD2gL7B2SdlrXNmtkDypQ6GCmzMSbE2AIvYjdzuMxz37gTXn/HZJQyx2ZnKtIcNAS7uh2lZpOB2s7qBnfnSTaNnf20A/8AkTbRH/ajuR+GgdNHh47gyRs2QG+Qk7TAnZUEDKx47xkLG6g0oiAbELkZX29iNTYsRvseOZpicGqD5XFWH1YEVB+Im/8ADTdsTg09mIynnIzN7hZf4aoTx+OR2HzUdhayFmJ5XCqFv4WpIKP8w/uhfiSfdTj/AJlZcoY0jH2FVf5QKi5JSxuQvpf40Q+w+F22IQjmS0igDPuXfVi1R08+j5w3WRvE9hMgc7uDC4A2lz8cxxqm586AKuD6f0dpWKdNuCRJF5oQbdx5HuNO6+ZdCaclwkolw7lWG8fRYfVZeI/sV9B6raxpjcOs0eROTpxRx7S/mDxBFYswS9FFFQFFFFAUUjicWsYuxtyHE+A40xk0yfoIf3svcKslolKxPpH1m/acSY0b5GElVF8mcXDv/SO4d9aRiMRM9/lWS/1An9Sk1WpNWJIhfDiKQD6DRojeUigAnxt41qc57TWZw4N3+bR3+6rH4CnKamYuT6AQc3YD3C591aDgNLo7GOQNFKN8cmR55X35Z288xnSk+m4ENtsE/VXtH0Fb+s/VUrDdF7HOWcDuRSf4mI+FTOF6N8MvtCST7zkD0QCpxNIyyfMYWVuRYBB/Fn7qcJojHP7RhgHfd2/IU3mIZ4PVjDRexBEO8qGPq1zT2TEJGM2VQO8AV2up1/nsVM/clox7s6cwap4ZDcRBjzkJc+rVPt+CGbWCHchaQ8o1ZvgLV6uLmkyGEYod/WlU8wAdoGrUmHVRZQB3AAfCoLF62YdWZVJkZSQdgdm43jbNgbd16m2qdYbQwA24pJVPFHbrAO7PtEfvd4rs4ttrYkhfZ3h1KshIzsbEMp8iO+q/itdHVS0MIJB9m9yRztkPKoPE66Ty2LTQYXaZgI7M82XNCOzwsSReorQP2oi5WMKOJYhfW1Q+ktZ4IwetxKDmI8z6i/5VQcZj4TnPPiJzyLBF/Ctz/FTQafiT5jDxg/WK7bfik2iPI0Fxw+uyBAmCw08yqLAgHZGZJJfPMkkkk8TVdx2CkmlaWRMNBtZkM5kseJ6uPaFzxuRnURi9Y55N7G3eSbeHKo+SV29piaCfkjhQWkxEj/ZjCQp6LtE+6mp0rhk+agQn6zDbPrIW91qh+qFLQ4F29lWPgPzqoc4jWGViLbQAvYF3K55ewTs+6mcuMkf2nPhwqRi1ekPtWXxNz7qdx6vKPaYnwyqLivdXSsWGZvZUnwFWePR8a7kHnn8aVNNMV1NEPxAHifyFKf8ACObegqZem7mmiNOjl5muGwQ76euaRY00NGw1Xrof0iY8W8N+zNGTb7ceYP4S/uqltU7qHiNjSOGPNyv40ZfiRSo3yivKKwPaTxE2ypJ4e88qUqD1mx5RbL7WQUc3bJfTM1ZNoidI6XO2Qlmk+kx9lB3+F9w95ypguNmuCZVHdZQL3AsL53sSd3LnURpPHJhomM8uxGxyYAtJIxUbSJGbXbmxyW+dybVWDrhhJWt1GMt9cYhFbx2AmzXfZGcaZovThb51NxKkjeCBc9niAN9t3nViw9rBlIZTncVkWBxcigyYGY4qNe1Jh5ABOgH0tkX2wPrLfwG+rrqjrPHMm1GcshJGbAqedue7x99Y6y+jE1rFqtHi0zssi5xyAZg7wDbet+HDeLGoHVXFpE7YWaFI51JINh8oN9weJtmOY8CKuYe1rG6ncarevOgDPEJobjEQ9pCu9gp2injxXvy+ka5RdTZmPh4Ukz1Aat6xjFQB8g47MgHBgN47iMx424VItiK0YdNLSbTUzfEUi+JqrhprjpQxYOZlNmIEakbwZWEdx3gMT5VlOFc3ATLgOQA/ICrz0gYj/Bt/qw/zGsxkxRuEGRYdo8l4jzpYJTF6XNysTEji5/pAytUBpwM0e0xJKkEd1zY/EelSCR8AKcaU1fl/ZJpWXZVUvnx7S7hRUdoyTbjBO/cfGpCDBs5sis3gKU6MMLHJ14kUMV2GW+4X2gcuO5av72UWAAHIZD0FFkUuLVqQ+1sr4m59BT2LVtB7TM3uFTMrUmTQw2i0fGvsoviRc+ppYmvS1JlqKGNJsa9LUmzUQFqTLV4z1wzUHjmm8hrt2pB2ojhzSLGu2NJMaDljT/V2XZxmGPKeH/cWo8mltHSbM0R5SRn0dTRH0rRXle1gVbXPXUYLYREEkjgtYmwVQbXNhc3N8u451TpNbzjZIkYdWxzZvohhvIsTYKoJz76juknGXx8u0bBBGovwAQN8WNQMU2xhsU43rBIAe+eRYb/hlaunPjyK5rPrA2MxLSZ7A7MSn6MQJ2R4n2j3sa8wkfD17+6orDe1XulWIVSDbj63q0W3BytGytGSjKbqy5FTzBqdOMIvjsMAssdv2yFcldCbdcoG4EntAeyxB3Gs7h006GxO0B1Ys2e8XY331a9XtNMrrIqX3h03q6MLPGe5lJH/AOVMrN75593G26taYTEwqUN1cXXuPFTyN7+YNLtpAjJt4yP61mWqOO/Ysc+F2j1UtpcMzcmAZR4lcj9qM860HTTexIu6QZ/eFJPK1RNIy/sGkQ65QYrMjgrE9r0chvCQjhVobE1B646O6/CPYXaL5VOfZB2x5ptego1cx5nw8bbzbZb7y5E+YsfOt/XLhqXaY0mZa7XCsacRaMJrWYuqhr9MRg2yy24/LtXB9QB51RtG6NafFBU/6SNfkCik+81rutmrRlwGJUDMRs6+Mfyg/lt51nvRum1iZDyw8Q9y/pXPonla9D6sxw2JG03M/lSmuUN9H4of5Te6x/KplRUZrRng8QOcMn8pqY6fxmHRdPbEyr9aI/wun5E1oOIkrLuj6bZxq/aSQfw3/KtGmkzqVJfDl3pMvXDvSZeiFC9cM9Jl6TZ6BRnpJnrhpKSZ6IUZ6SZ64Z6TL0CjNSLNXE01h7gBvJO4DvpfA6ExOIzijdhxKLdR4ytZAaBszU2bFruF2PJRc+6rVgejwtnPKi2zIW85HPaKWiXzapT/AJSgiFhFJOdrYIaREVX2Q2y0cOYOyQfbojPiXY2Chb7to3J8FXOupMA6n5RnDAX2bGPvBsc7d9aRDO0Sjq2hwqnd1KDaP76gsT4tUNrXNt4ZSzu5WQhGk9qzITIoJJOzfqjbmTzq4Nk0VITBCWJJMcZJO8koCSaK90WtoIhyjj/kFeVzGI9KUWzpNr+y0kRPgUjpbW/DKNHyOgszRwo/I2xMRB8bZeQqc6XtEgzo5HZlj2Sftxnf+Fl9KpMk8jYTExSNtWgLLz+SmhkJP7qNXSehS8NvP98K70yPk18P1rjDe1/fhSmlM4h4flVoh45Cd/Nfhar1oOcIq342t399UHDi9x3XHiM6ukKXSNwctlfhetfHtrz/ADSXnFl1hnL4eLER/OYWRc/8uRrr5CUW/wC7Wk6M0iMTgmK8FWZfD6XpWXaEPWs8B3TxSRD75UtH/wDYqVZOiLSm0ixtuu8ZH2XFwPU1rr/Wt/FLzxnX8XrA4MOFe11YA+R3j41W9Q9F9TisVhG+gxZPuqwW/mjxGrfqaf8ADlG3xSSJ6Ntf1VBadxCYPSqYiQ7MbxjrDYneGj3DM5rDurl13dx0kW2PRYFOUwijhVWxnSLGPmYnfvciNffdv4aruk+kKex2po4B9gC4H3pL+5RXPeq19Wl4gKEbbIC2IYmwABGdycqwjoyUCbEWzAjhAPr+ld6W0uZoJH655lKSDtuXsdg7r7vDw3U06LpLNiD9iH+qtczFkytGkkqD1k0lGsEqvIoLRuACRckqRYVHY7EGfESxs7rFCsY2Y22DJJIGbtOMwoUDIWzNcRYaKM3jjRT9YDaf/wAj3b31pbWeasYSSLFQO8bqrs6qzKQG+Ta9id+8VoDyVFawzXkwjEk2xAFyb+0p/SnbyVKzHbPSZek2elIMJJJfq0Z9kXbZUkKALkkjcMuNBwXpNnqcwWpmIk6va2IlkUurSMLbICm5C3IyYb7VNaL1GwkrNEMcJZQpNoguyM7XzvtAEjcRv4VNgorPSZenMujpOsZFUsVl6q6g2L7RULfcCbGwNPcLqu7glpEVdnaBQrJcWkJtZgDbq2vYnhvqiGLVwWqyLorDx32tqVwGsqkSB8orNsRldlbtLkz5hCTyqGxmHBkdvk4VJYqha5QbTALYb7WO6iEtBYVZsaiSZoqlmHMBZJHA7ykRW/2zWj6VeQHYRQzfs8ci2Xa2WbExR7MaG6qgQsAAO+sxhxn7NiVmgbb2dnNlsCRtXDLf2Srspz4+dWDEdIRKhYorACwDSSShe4C6rbkGDUFpx+DeQyozi7DSUaqSWIWaWIQWjS7bGwjHIZC3OuNLYpU6z5WOMPO8xMuztDajWIKIRtOclJuVG/urP8XrNiJBYyFV+otkT/xpZTUZmd5PwHuqi5YzWTDA9t5sQ3DdEt+We01vACoifHtjJoogBGpZY0UXsu2wBY3Nyc73JufhCKoG4VPajwbekMKP81W/AC/9NKPoGOPZAA4AD0Fq8ruiuYgddNXTjMMUS3WKQ8d8htAEFSeFwSPSsbGi3ixQjxCNH1oaJtoEZTI0JPIgBwbjlW/YrFJGheRlRFF2ZiAoHMk5Cq42nMNpAPDCpxCAG8oS8KuLEJttbtH7N/EZVZR8yBCr2YWYEhhyYGxHqKXx4+TPjceBsf19KnukTRJhxrtwl+VH3ibSD8YLeDiomJA6WOfDyO4+R+NdBWMO+ywPI5+HH3VLppIxHZv2eHgc1PxHlXWJ1bbNozfmD+tR0sDKNiQEEeyTy5VJbEvMvtbdBawhJomtbZkjPo6mrNqm3UY/ExjdHO1v3JWHwArKMLKQy794+Naph8tLY23/AFpf9xq1OtqSNc1ZktisbHw20kH76m/5VA9KqDrMEx5zjzCKy+mZp/ovFbOkJvtQRnzBQfmag+lrFXjwh5Syf7VvzrF5v21ZVRl0pCBdyWP1bkDwsLX871G6S051kTxRx2DC2QA91s6YYSMKWL7JBYkHfkTe3dU/goJ5B/h8Odn62yFHm5sPfRpVo9uLCyo4sd9vvIoqX6OprGf7sP8AVSGuOiJIQqzMgd+1sIdohRuLECwvbLM3tSepr7LTD7EXuvVFgwk/y+LPOSEekX/ulZJqicHN8tie+SP/AGhS7zUDTTsmUJ5YiI/EVL6Mw/XTxRk2EkiISN4DMASPKoDTMnYT/Wi/mqy6lja0hhh/mA/hVm/KpRK616s9ViVhwkcsnyas1gzkszPmSBYZAcqn9B6JlwmjMaZ02GZJCoJBNhDsi9ibZk1F6+654mPFSQQymNECDsABiSisbvv+lwtUdhdb410bLBI0jzzOxa9zZS0Y7TseKqd19/Csh/0jYNo0wkZkklJVrKQthsiNQFRFHM8zlSmoWjZMI0uLxaNDEkRA2xslizKclOe5bDmWAFNNKdLUzH/DxRxb7M3yjgHluUehqpaU0/PiM55nksbgE9kHmEFlHpVRIQabt2mlIvN14VVLFXvJl2uxY7ZJyN8uVNZ9PE3sCQVC7Lm65WseqUBAABYADK++onarkmqp3NpORt7kdy9kDtM2QHexPnTTarm9eXoOi1ck0UUBXteAV7VQVc+ifCbekVb/AKccj+oCD+eqaK07oX0eb4iYjKyRqfV2/o9alGpUUUVgU/pXY/8ADZAOLxA+HWKfiBWGaM0/Ng5FeB3XYkuVDuFezAkMt7EEZWtW/dI2F29G4gDeqq/4HVj7ga+c8eli3cx9+db5GtdIWhFx+ESfDDauonhtvIcdqPxO631ljFY5gZdk24H8+HnWqdEWnxJCcDKcwXbD3O/i8V+8EsP3uQqD6QtSDG7YiBSVN2kUDNTftSAcr+0PonP2T2U/BXENvA7j/fEU4MauLMAb1G4XF8G/vv8AGn0Z5Z/H9KKNG6oxy4mAL2byx3HDZDgtl4A1OavEzYrEzcJJXI/ecn+qvNHMYYJcSRYkNBhxxaWQbLsO5EJ83Wp/UvQ+x1aHfcM3l2j78vStcxKvMOEAnZ7drYC3z3XX9Kq3SND1kmCh/wCpI3iAWiS/oW9KuYyuedUzSkvXaWTiuGiue5yC3xkj/DV6ZiVwmr+HhI6qGNSPpMNt/wATXINJae04mGjLyMWb6CXzZu7kOZ4U209rEYFsqFnIyvcIORLbj4A+lUHSmCxU95ZFZr7mPZUDkpay27lJrNxtAaXxzzStJIbsxue4bgAOAGQA7qV1fktJJ3onxNROLLhyDYeGfvp9oe4cnnGvuJoJTDS/LT95jP8ABb8qXMlR8TfLSd6xn+cflTnbqBHSjdhf9WL+cU+w2NeJw8Tsji9mU2IuCDY+BI86jdIt2V/1Iv5hTgtQLT4hnYs7FmOZZiSSeZJzNJFq5vXlB6TXl68ooPb15RRag8otXtqKDy1e2r21egUR4BXoFKJATUporQkk77EMbSN3DId5O5R3mgaaO0W80ixxrtM5AUcyfgOJPAXrftWtBLhMOkKZ2zZvrOc2b9O4CovU3UpcGu29nmYWLcEH1U/M8atFZt0FFFFQI4zDCSN429l1ZW8GBB+NfNOtGhHw07xSizAZXy2gLqHHMEC9fTlJS4RGILIrEbiQCRx3mrLg+adHaGxEWGXGLdFMtonBzDoCQ45C4sPuGtY1e1jTSUG2BbER26+Jcje1hNHxse7jcfesultR8JiFYNCqFt7R9hr8zs2DH7wNUDTvRpPgZBitFu7FMyu+Qb9rs7pEPFbeR3i6GWm9RcPIS6hozf2oQhBud7QMVAPfGyj7IqMwuqkEZu8uIntujWJYQe5pHdrD7ovVs0LrVDjezIRhsVezL9CRhxW5zP2SQ33rXqSk0HLc5Rm9gSDa9iDmCN+QrpJKmqvDoxpZEeYKioNiGNfm4Vtcb95JNy3G98+Fy1e0cLmQCwbJRyXK58CRl3VzhNXjcdcwIFrIvG17bTHx3CnGm9NJChXaAJFjbfbkqjO9W56ieyGmNPJCjyN7Kg+fIDxOXnWcaPxM0rSMrmPrH2p5FttEk3ESE7t9yeFwN+51pMTYtxkY4gbi/tE/Wtz5cqkoMEscYRRYL8d5Pjes3y1IkYsOqG6qA31z2nPjI1299R2m5Lg3zy3nM8a601pkQICRdmvsjhkpYsTwAAJ8qjdM6A0g8DynqkREZyA4JIUbRAsMzYbio8alaZvpg2lN+74mnOjT7J5r8DTPH9tr7rgG3DO+6n+C+ie5h771EdvKFm7RA2o+JAzVjz7mpwsu0LorOOajs/jNl99d27hluuAbeteuxO8k+OfxoIV9KmSVY9i1nFyTc3U92XvqXqvYVf8AFn77+69WK1B5RSiRk7qUXDZ2J3m2XdvrN6kb5+Prr1De1egU5SMWvxzIvxHCugqCxJLHIkc8sxfhn/fJLp1xec3+myoSbAXPIZmlYsIW5AXseYztcgZ276cDEtYbIC25Ac77rdw9K46kkAEmwyA7t9q0w8MCL7TEkHNRaxA7xuvl5A8xSCxk8Ksei9SsTPYxQNY/SfsL6ta/lerdozojORxMwH2Yhf8Ajb9KgzJcNzqb0PqjiMRbqYWI+u3ZT8TZHyvWwaL1IwkFikIZh9KTtn+LIeQFTgFTUZ/oXooRbNi5C5+pHdV829o+VqvGB0dHCmxCioo4KAPM8z3mnNFQFFFFAUUUUBRRRQFFFFBDaX1PwmKJOIw8bk72tst+JbE1F4/VtsND/g3l2VvdHYyED7Je5sPq1baKsuDNpdIyM+yWYKeA7O8X4b6bJhSxOxcnlx/91etJauJI22llfvF1PiBmPKocaLML7TKVHMHaTda+1bLh7Vq6TqIrXV2NiCDyNDrlUzp4gqpvntG3gRfzGXA1DXqy60bYnRCTmMyMQFVhlfPaUqRlnxFj3U60pJtRlNqRgb3BIVfwLv8AM13h0y8zTfHqdk2P6+7OouMw1hw2xIDzB391v1rjR+ajuYj1ANPdYcCbht+djx39/jwOedJYLDEKe5h8KziF7UWpXYoEVBXMBHfFOeRk+NqnLUx0VhflZW+0wH4jf8qnMNgS52UVnbkoLH0FKEImAHEnfXShrWyHfx9at2i+jbFy2LIIV5yGx/ALn1tVu0Z0UQJYzyPKeQ7C+7te+sZHT/r1mbjJo8IWNs2J3AZk+A31ZdFdHuLmsRF1a/Wl7P8AD7XurYNHaFhgFoYkTvUC58W3nzp7V1z1QNGdE0a54iVnP1U7K+puT7qtmjdWsNB8zCin61rt+JrmpOiogooooCiiigKKKKAooooCiiigKKKKAooooCiiigKLUUUEXj9XIZd67Jve6ZZ7r23X8qgMZqVIucTh+49k/ofdVzorU6sGZzYOSIkSqyeIyv47qQdAeFaky3300Oh4b36mO/3V/Sr9l1m0Wi9skJHtEix2VuSDkQct3jTrCdGBZWBtEGzFztFSL2sBwz3E1pMcQUWUADkBYeldVL0jF8X0Z4xGsqLIODIy/BiCKdaN6LcU5HW7ES8bnaa3cq5epFa9RU0U7RHRXgoL3V5SSW+UbK5N/ZUAHzq1YTAxxDZiREHJFCj3UvRUBRRRQFFFFAUUUUBRRRQFFFFAUUUUBRRRQFFFFAUUUUBRRRQFFFFAUUUUBRRRQFFFFAUUUUBRRRQFFFFAUUUUBRRRQFFFFAUUUUBRRRQFFFFAUUUUBRRRQf/Z"/>
          <p:cNvSpPr>
            <a:spLocks noChangeAspect="1" noChangeArrowheads="1"/>
          </p:cNvSpPr>
          <p:nvPr/>
        </p:nvSpPr>
        <p:spPr bwMode="auto">
          <a:xfrm>
            <a:off x="63500" y="-896938"/>
            <a:ext cx="2466975" cy="1847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p>
        </p:txBody>
      </p:sp>
      <p:grpSp>
        <p:nvGrpSpPr>
          <p:cNvPr id="14347" name="Group 17"/>
          <p:cNvGrpSpPr>
            <a:grpSpLocks/>
          </p:cNvGrpSpPr>
          <p:nvPr/>
        </p:nvGrpSpPr>
        <p:grpSpPr bwMode="auto">
          <a:xfrm>
            <a:off x="0" y="1727820"/>
            <a:ext cx="3438525" cy="2781300"/>
            <a:chOff x="0" y="980728"/>
            <a:chExt cx="3438525" cy="2781300"/>
          </a:xfrm>
        </p:grpSpPr>
        <p:pic>
          <p:nvPicPr>
            <p:cNvPr id="14348" name="Picture 8" descr="http://www.goldwinhk.com/UpFile/UpAttachment/2011-2/201122511453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980728"/>
              <a:ext cx="3438525"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9" name="Rectangle 15"/>
            <p:cNvSpPr>
              <a:spLocks noChangeArrowheads="1"/>
            </p:cNvSpPr>
            <p:nvPr/>
          </p:nvSpPr>
          <p:spPr bwMode="auto">
            <a:xfrm>
              <a:off x="179512" y="1196752"/>
              <a:ext cx="1440160" cy="432048"/>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lstStyle/>
            <a:p>
              <a:endParaRPr lang="en-AU">
                <a:solidFill>
                  <a:schemeClr val="bg1"/>
                </a:solidFill>
              </a:endParaRPr>
            </a:p>
          </p:txBody>
        </p:sp>
      </p:grpSp>
      <p:sp>
        <p:nvSpPr>
          <p:cNvPr id="16" name="Rectangle 15"/>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Video</a:t>
            </a:r>
            <a:endParaRPr lang="en-US" sz="3200" b="1" dirty="0">
              <a:solidFill>
                <a:srgbClr val="00B0F0"/>
              </a:solidFill>
            </a:endParaRPr>
          </a:p>
        </p:txBody>
      </p:sp>
    </p:spTree>
    <p:extLst>
      <p:ext uri="{BB962C8B-B14F-4D97-AF65-F5344CB8AC3E}">
        <p14:creationId xmlns:p14="http://schemas.microsoft.com/office/powerpoint/2010/main" val="2768381341"/>
      </p:ext>
    </p:extLst>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Group 2"/>
          <p:cNvGrpSpPr>
            <a:grpSpLocks/>
          </p:cNvGrpSpPr>
          <p:nvPr/>
        </p:nvGrpSpPr>
        <p:grpSpPr bwMode="auto">
          <a:xfrm>
            <a:off x="4114800" y="2992983"/>
            <a:ext cx="4267200" cy="2308225"/>
            <a:chOff x="0" y="4320"/>
            <a:chExt cx="5760" cy="977"/>
          </a:xfrm>
        </p:grpSpPr>
        <p:sp>
          <p:nvSpPr>
            <p:cNvPr id="15370" name="Rectangle 3"/>
            <p:cNvSpPr>
              <a:spLocks noChangeArrowheads="1"/>
            </p:cNvSpPr>
            <p:nvPr/>
          </p:nvSpPr>
          <p:spPr bwMode="auto">
            <a:xfrm>
              <a:off x="0" y="432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AU"/>
            </a:p>
          </p:txBody>
        </p:sp>
        <p:sp>
          <p:nvSpPr>
            <p:cNvPr id="15371" name="Rectangle 4"/>
            <p:cNvSpPr>
              <a:spLocks noChangeArrowheads="1"/>
            </p:cNvSpPr>
            <p:nvPr/>
          </p:nvSpPr>
          <p:spPr bwMode="auto">
            <a:xfrm>
              <a:off x="0" y="4320"/>
              <a:ext cx="5760" cy="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AU" sz="1600">
                  <a:solidFill>
                    <a:schemeClr val="folHlink"/>
                  </a:solidFill>
                  <a:latin typeface="Verdana" pitchFamily="34" charset="0"/>
                </a:rPr>
                <a:t>Microsoft Windows Media Video (WMV) provides excellent quality video at relatively low file sizes. </a:t>
              </a:r>
            </a:p>
            <a:p>
              <a:endParaRPr lang="en-AU" sz="1600">
                <a:solidFill>
                  <a:schemeClr val="folHlink"/>
                </a:solidFill>
                <a:latin typeface="Verdana" pitchFamily="34" charset="0"/>
              </a:endParaRPr>
            </a:p>
            <a:p>
              <a:r>
                <a:rPr lang="en-AU" sz="1600">
                  <a:solidFill>
                    <a:schemeClr val="folHlink"/>
                  </a:solidFill>
                  <a:latin typeface="Verdana" pitchFamily="34" charset="0"/>
                </a:rPr>
                <a:t>Windows Media also supports DRM or Digital Rights Management, allowing creators to protect their copyright of media.</a:t>
              </a:r>
            </a:p>
            <a:p>
              <a:endParaRPr lang="en-AU" sz="1600">
                <a:solidFill>
                  <a:schemeClr val="folHlink"/>
                </a:solidFill>
                <a:latin typeface="Verdana" pitchFamily="34" charset="0"/>
              </a:endParaRPr>
            </a:p>
          </p:txBody>
        </p:sp>
      </p:grpSp>
      <p:sp>
        <p:nvSpPr>
          <p:cNvPr id="15363" name="Text Box 5"/>
          <p:cNvSpPr txBox="1">
            <a:spLocks noChangeArrowheads="1"/>
          </p:cNvSpPr>
          <p:nvPr/>
        </p:nvSpPr>
        <p:spPr bwMode="auto">
          <a:xfrm>
            <a:off x="4114800" y="2154783"/>
            <a:ext cx="38068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a:solidFill>
                  <a:srgbClr val="3333FF"/>
                </a:solidFill>
                <a:latin typeface="Tahoma" pitchFamily="34" charset="0"/>
              </a:rPr>
              <a:t>Windows Media</a:t>
            </a:r>
            <a:endParaRPr lang="en-AU" sz="3600">
              <a:solidFill>
                <a:srgbClr val="3333FF"/>
              </a:solidFill>
              <a:latin typeface="Tahoma" pitchFamily="34" charset="0"/>
            </a:endParaRPr>
          </a:p>
        </p:txBody>
      </p:sp>
      <p:sp>
        <p:nvSpPr>
          <p:cNvPr id="15364" name="Text Box 6"/>
          <p:cNvSpPr txBox="1">
            <a:spLocks noChangeArrowheads="1"/>
          </p:cNvSpPr>
          <p:nvPr/>
        </p:nvSpPr>
        <p:spPr bwMode="auto">
          <a:xfrm>
            <a:off x="4038600" y="1545183"/>
            <a:ext cx="2600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2400" b="0" dirty="0">
                <a:solidFill>
                  <a:srgbClr val="3333FF"/>
                </a:solidFill>
                <a:latin typeface="Tahoma" pitchFamily="34" charset="0"/>
              </a:rPr>
              <a:t>Web Based Codec</a:t>
            </a:r>
            <a:endParaRPr lang="en-AU" sz="2400" b="0" dirty="0">
              <a:solidFill>
                <a:srgbClr val="3333FF"/>
              </a:solidFill>
              <a:latin typeface="Tahoma" pitchFamily="34" charset="0"/>
            </a:endParaRPr>
          </a:p>
        </p:txBody>
      </p:sp>
      <p:pic>
        <p:nvPicPr>
          <p:cNvPr id="15365" name="Picture 7" descr="Windows Media Logo">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760413"/>
            <a:ext cx="1828800" cy="145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6" name="Text Box 8"/>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a:solidFill>
                  <a:srgbClr val="3333FF"/>
                </a:solidFill>
                <a:latin typeface="Verdana" pitchFamily="34" charset="0"/>
              </a:rPr>
              <a:t>Video</a:t>
            </a:r>
          </a:p>
        </p:txBody>
      </p:sp>
      <p:sp>
        <p:nvSpPr>
          <p:cNvPr id="15367" name="AutoShape 11">
            <a:hlinkClick r:id="rId5"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5368" name="AutoShape 12">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5369" name="AutoShape 13">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2" name="Rectangle 11"/>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Video</a:t>
            </a:r>
            <a:endParaRPr lang="en-US" sz="3200" b="1" dirty="0">
              <a:solidFill>
                <a:srgbClr val="00B0F0"/>
              </a:solidFill>
            </a:endParaRPr>
          </a:p>
        </p:txBody>
      </p:sp>
    </p:spTree>
    <p:extLst>
      <p:ext uri="{BB962C8B-B14F-4D97-AF65-F5344CB8AC3E}">
        <p14:creationId xmlns:p14="http://schemas.microsoft.com/office/powerpoint/2010/main" val="33152027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2"/>
          <p:cNvGrpSpPr>
            <a:grpSpLocks/>
          </p:cNvGrpSpPr>
          <p:nvPr/>
        </p:nvGrpSpPr>
        <p:grpSpPr bwMode="auto">
          <a:xfrm>
            <a:off x="4191000" y="3456012"/>
            <a:ext cx="4267200" cy="2781300"/>
            <a:chOff x="0" y="4320"/>
            <a:chExt cx="5760" cy="2008"/>
          </a:xfrm>
        </p:grpSpPr>
        <p:sp>
          <p:nvSpPr>
            <p:cNvPr id="16395" name="Rectangle 3"/>
            <p:cNvSpPr>
              <a:spLocks noChangeArrowheads="1"/>
            </p:cNvSpPr>
            <p:nvPr/>
          </p:nvSpPr>
          <p:spPr bwMode="auto">
            <a:xfrm>
              <a:off x="0" y="432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AU"/>
            </a:p>
          </p:txBody>
        </p:sp>
        <p:sp>
          <p:nvSpPr>
            <p:cNvPr id="16396" name="Rectangle 4"/>
            <p:cNvSpPr>
              <a:spLocks noChangeArrowheads="1"/>
            </p:cNvSpPr>
            <p:nvPr/>
          </p:nvSpPr>
          <p:spPr bwMode="auto">
            <a:xfrm>
              <a:off x="0" y="4320"/>
              <a:ext cx="5760" cy="2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92100" indent="-292100"/>
              <a:endParaRPr lang="en-US" sz="1600" dirty="0">
                <a:solidFill>
                  <a:schemeClr val="bg1"/>
                </a:solidFill>
                <a:latin typeface="Verdana" pitchFamily="34" charset="0"/>
                <a:cs typeface="Arial" charset="0"/>
              </a:endParaRPr>
            </a:p>
            <a:p>
              <a:pPr marL="292100" indent="-292100"/>
              <a:endParaRPr lang="en-US" sz="1600" dirty="0">
                <a:latin typeface="Verdana" pitchFamily="34" charset="0"/>
                <a:cs typeface="Arial" charset="0"/>
              </a:endParaRPr>
            </a:p>
            <a:p>
              <a:pPr marL="292100" indent="-292100"/>
              <a:r>
                <a:rPr lang="en-US" sz="1600" dirty="0">
                  <a:latin typeface="Verdana" pitchFamily="34" charset="0"/>
                  <a:cs typeface="Arial" charset="0"/>
                </a:rPr>
                <a:t>Codecs include:</a:t>
              </a:r>
            </a:p>
            <a:p>
              <a:pPr marL="292100" indent="-292100"/>
              <a:endParaRPr lang="en-US" sz="1600" dirty="0">
                <a:solidFill>
                  <a:schemeClr val="bg1"/>
                </a:solidFill>
                <a:latin typeface="Verdana" pitchFamily="34" charset="0"/>
                <a:cs typeface="Arial" charset="0"/>
              </a:endParaRPr>
            </a:p>
            <a:p>
              <a:pPr marL="292100" indent="-292100">
                <a:buFontTx/>
                <a:buChar char="•"/>
              </a:pPr>
              <a:r>
                <a:rPr lang="en-US" sz="1600" dirty="0" err="1">
                  <a:solidFill>
                    <a:srgbClr val="3333FF"/>
                  </a:solidFill>
                  <a:latin typeface="Verdana" pitchFamily="34" charset="0"/>
                  <a:cs typeface="Arial" charset="0"/>
                </a:rPr>
                <a:t>Cinepak</a:t>
              </a:r>
              <a:endParaRPr lang="en-US" sz="1600" dirty="0">
                <a:solidFill>
                  <a:srgbClr val="3333FF"/>
                </a:solidFill>
                <a:latin typeface="Verdana" pitchFamily="34" charset="0"/>
                <a:cs typeface="Arial" charset="0"/>
              </a:endParaRPr>
            </a:p>
            <a:p>
              <a:pPr marL="292100" indent="-292100">
                <a:buFontTx/>
                <a:buChar char="•"/>
              </a:pPr>
              <a:r>
                <a:rPr lang="en-US" sz="1600" dirty="0">
                  <a:solidFill>
                    <a:srgbClr val="3333FF"/>
                  </a:solidFill>
                  <a:latin typeface="Verdana" pitchFamily="34" charset="0"/>
                  <a:cs typeface="Arial" charset="0"/>
                </a:rPr>
                <a:t>DIVX</a:t>
              </a:r>
              <a:endParaRPr lang="en-US" sz="1600" dirty="0">
                <a:solidFill>
                  <a:schemeClr val="bg1"/>
                </a:solidFill>
                <a:latin typeface="Verdana" pitchFamily="34" charset="0"/>
                <a:cs typeface="Arial" charset="0"/>
              </a:endParaRPr>
            </a:p>
            <a:p>
              <a:pPr marL="292100" indent="-292100">
                <a:buFontTx/>
                <a:buChar char="•"/>
              </a:pPr>
              <a:r>
                <a:rPr lang="en-AU" sz="1600" dirty="0">
                  <a:solidFill>
                    <a:srgbClr val="3333FF"/>
                  </a:solidFill>
                  <a:latin typeface="Verdana" pitchFamily="34" charset="0"/>
                  <a:cs typeface="Arial" charset="0"/>
                </a:rPr>
                <a:t>DV</a:t>
              </a:r>
            </a:p>
            <a:p>
              <a:pPr marL="292100" indent="-292100">
                <a:buFontTx/>
                <a:buChar char="•"/>
              </a:pPr>
              <a:r>
                <a:rPr lang="en-AU" sz="1600" dirty="0" err="1">
                  <a:solidFill>
                    <a:srgbClr val="3333FF"/>
                  </a:solidFill>
                  <a:latin typeface="Verdana" pitchFamily="34" charset="0"/>
                  <a:cs typeface="Arial" charset="0"/>
                </a:rPr>
                <a:t>Indeo</a:t>
              </a:r>
              <a:endParaRPr lang="en-AU" sz="1600" dirty="0">
                <a:solidFill>
                  <a:srgbClr val="3333FF"/>
                </a:solidFill>
                <a:latin typeface="Verdana" pitchFamily="34" charset="0"/>
                <a:cs typeface="Arial" charset="0"/>
              </a:endParaRPr>
            </a:p>
            <a:p>
              <a:pPr marL="292100" indent="-292100">
                <a:buFontTx/>
                <a:buChar char="•"/>
              </a:pPr>
              <a:r>
                <a:rPr lang="en-AU" sz="1600" dirty="0">
                  <a:solidFill>
                    <a:srgbClr val="3333FF"/>
                  </a:solidFill>
                  <a:latin typeface="Verdana" pitchFamily="34" charset="0"/>
                  <a:cs typeface="Arial" charset="0"/>
                </a:rPr>
                <a:t>Sorensen</a:t>
              </a:r>
            </a:p>
            <a:p>
              <a:pPr marL="292100" indent="-292100">
                <a:buFontTx/>
                <a:buChar char="•"/>
              </a:pPr>
              <a:r>
                <a:rPr lang="en-AU" sz="1600" dirty="0">
                  <a:solidFill>
                    <a:srgbClr val="3333FF"/>
                  </a:solidFill>
                  <a:latin typeface="Verdana" pitchFamily="34" charset="0"/>
                  <a:cs typeface="Arial" charset="0"/>
                </a:rPr>
                <a:t>And many more</a:t>
              </a:r>
            </a:p>
            <a:p>
              <a:pPr marL="292100" indent="-292100"/>
              <a:endParaRPr lang="en-AU" sz="1600" dirty="0">
                <a:solidFill>
                  <a:schemeClr val="bg1"/>
                </a:solidFill>
                <a:latin typeface="Verdana" pitchFamily="34" charset="0"/>
                <a:cs typeface="Arial" charset="0"/>
              </a:endParaRPr>
            </a:p>
          </p:txBody>
        </p:sp>
      </p:grpSp>
      <p:sp>
        <p:nvSpPr>
          <p:cNvPr id="16387" name="Text Box 5"/>
          <p:cNvSpPr txBox="1">
            <a:spLocks noChangeArrowheads="1"/>
          </p:cNvSpPr>
          <p:nvPr/>
        </p:nvSpPr>
        <p:spPr bwMode="auto">
          <a:xfrm>
            <a:off x="4191000" y="1948805"/>
            <a:ext cx="10255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a:solidFill>
                  <a:srgbClr val="3333FF"/>
                </a:solidFill>
                <a:latin typeface="Tahoma" pitchFamily="34" charset="0"/>
              </a:rPr>
              <a:t>AVI</a:t>
            </a:r>
            <a:endParaRPr lang="en-AU" sz="3600">
              <a:solidFill>
                <a:srgbClr val="3333FF"/>
              </a:solidFill>
              <a:latin typeface="Tahoma" pitchFamily="34" charset="0"/>
            </a:endParaRPr>
          </a:p>
        </p:txBody>
      </p:sp>
      <p:sp>
        <p:nvSpPr>
          <p:cNvPr id="16388" name="Text Box 6"/>
          <p:cNvSpPr txBox="1">
            <a:spLocks noChangeArrowheads="1"/>
          </p:cNvSpPr>
          <p:nvPr/>
        </p:nvSpPr>
        <p:spPr bwMode="auto">
          <a:xfrm>
            <a:off x="4191000" y="1459855"/>
            <a:ext cx="34575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2400" b="0" dirty="0">
                <a:solidFill>
                  <a:srgbClr val="3333FF"/>
                </a:solidFill>
                <a:latin typeface="Tahoma" pitchFamily="34" charset="0"/>
              </a:rPr>
              <a:t>Multimedia Based Codec</a:t>
            </a:r>
            <a:endParaRPr lang="en-AU" sz="2400" b="0" dirty="0">
              <a:solidFill>
                <a:srgbClr val="3333FF"/>
              </a:solidFill>
              <a:latin typeface="Tahoma" pitchFamily="34" charset="0"/>
            </a:endParaRPr>
          </a:p>
        </p:txBody>
      </p:sp>
      <p:sp>
        <p:nvSpPr>
          <p:cNvPr id="16389" name="Text Box 7"/>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a:solidFill>
                  <a:srgbClr val="3333FF"/>
                </a:solidFill>
                <a:latin typeface="Verdana" pitchFamily="34" charset="0"/>
              </a:rPr>
              <a:t>Video</a:t>
            </a:r>
          </a:p>
        </p:txBody>
      </p:sp>
      <p:pic>
        <p:nvPicPr>
          <p:cNvPr id="16390" name="Picture 8" descr="RCA-cable flipped"/>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406400" y="1954683"/>
            <a:ext cx="1679575" cy="2209800"/>
          </a:xfrm>
          <a:noFill/>
        </p:spPr>
      </p:pic>
      <p:sp>
        <p:nvSpPr>
          <p:cNvPr id="16391" name="AutoShape 11">
            <a:hlinkClick r:id="rId4"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6392" name="AutoShape 12">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6393" name="AutoShape 13">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6394" name="Rectangle 14"/>
          <p:cNvSpPr>
            <a:spLocks noChangeArrowheads="1"/>
          </p:cNvSpPr>
          <p:nvPr/>
        </p:nvSpPr>
        <p:spPr bwMode="auto">
          <a:xfrm>
            <a:off x="4140200" y="2783830"/>
            <a:ext cx="374491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latin typeface="Verdana" pitchFamily="34" charset="0"/>
              </a:rPr>
              <a:t>AVI or Audio Video Interlaced, is not a Codec, but rather a suitcase designed by Microsoft into which a range of codecs may be delivered.</a:t>
            </a:r>
          </a:p>
        </p:txBody>
      </p:sp>
      <p:sp>
        <p:nvSpPr>
          <p:cNvPr id="13" name="Rectangle 12"/>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Video</a:t>
            </a:r>
            <a:endParaRPr lang="en-US" sz="3200" b="1" dirty="0">
              <a:solidFill>
                <a:srgbClr val="00B0F0"/>
              </a:solidFill>
            </a:endParaRPr>
          </a:p>
        </p:txBody>
      </p:sp>
    </p:spTree>
    <p:extLst>
      <p:ext uri="{BB962C8B-B14F-4D97-AF65-F5344CB8AC3E}">
        <p14:creationId xmlns:p14="http://schemas.microsoft.com/office/powerpoint/2010/main" val="3972258837"/>
      </p:ext>
    </p:extLst>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2"/>
          <p:cNvGrpSpPr>
            <a:grpSpLocks/>
          </p:cNvGrpSpPr>
          <p:nvPr/>
        </p:nvGrpSpPr>
        <p:grpSpPr bwMode="auto">
          <a:xfrm>
            <a:off x="4114800" y="2806352"/>
            <a:ext cx="4267200" cy="2782888"/>
            <a:chOff x="0" y="4320"/>
            <a:chExt cx="5760" cy="1178"/>
          </a:xfrm>
        </p:grpSpPr>
        <p:sp>
          <p:nvSpPr>
            <p:cNvPr id="17418" name="Rectangle 3"/>
            <p:cNvSpPr>
              <a:spLocks noChangeArrowheads="1"/>
            </p:cNvSpPr>
            <p:nvPr/>
          </p:nvSpPr>
          <p:spPr bwMode="auto">
            <a:xfrm>
              <a:off x="0" y="432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AU"/>
            </a:p>
          </p:txBody>
        </p:sp>
        <p:sp>
          <p:nvSpPr>
            <p:cNvPr id="17419" name="Rectangle 4"/>
            <p:cNvSpPr>
              <a:spLocks noChangeArrowheads="1"/>
            </p:cNvSpPr>
            <p:nvPr/>
          </p:nvSpPr>
          <p:spPr bwMode="auto">
            <a:xfrm>
              <a:off x="0" y="4320"/>
              <a:ext cx="5760" cy="1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err="1">
                  <a:latin typeface="Verdana" pitchFamily="34" charset="0"/>
                  <a:cs typeface="Arial" charset="0"/>
                </a:rPr>
                <a:t>Quicktime</a:t>
              </a:r>
              <a:r>
                <a:rPr lang="en-US" sz="1600" dirty="0">
                  <a:latin typeface="Verdana" pitchFamily="34" charset="0"/>
                  <a:cs typeface="Arial" charset="0"/>
                </a:rPr>
                <a:t>, developed by Apple Computers, is similar to AVI, in that it offers a suitcase in which to deliver a choice of CODECs.</a:t>
              </a:r>
            </a:p>
            <a:p>
              <a:endParaRPr lang="en-US" sz="1600" dirty="0">
                <a:latin typeface="Verdana" pitchFamily="34" charset="0"/>
                <a:cs typeface="Arial" charset="0"/>
              </a:endParaRPr>
            </a:p>
            <a:p>
              <a:r>
                <a:rPr lang="en-US" sz="1600" dirty="0">
                  <a:latin typeface="Verdana" pitchFamily="34" charset="0"/>
                  <a:cs typeface="Arial" charset="0"/>
                </a:rPr>
                <a:t>Apple have recently adopted MPEG-4 as one of their preferred CODECs.</a:t>
              </a:r>
            </a:p>
            <a:p>
              <a:endParaRPr lang="en-US" sz="1600" dirty="0">
                <a:latin typeface="Verdana" pitchFamily="34" charset="0"/>
                <a:cs typeface="Arial" charset="0"/>
              </a:endParaRPr>
            </a:p>
            <a:p>
              <a:r>
                <a:rPr lang="en-US" sz="1600" dirty="0">
                  <a:latin typeface="Verdana" pitchFamily="34" charset="0"/>
                  <a:cs typeface="Arial" charset="0"/>
                </a:rPr>
                <a:t>The choice of CODEC directly affects the quality of the video.</a:t>
              </a:r>
            </a:p>
            <a:p>
              <a:endParaRPr lang="en-US" sz="1600" dirty="0">
                <a:latin typeface="Verdana" pitchFamily="34" charset="0"/>
                <a:cs typeface="Arial" charset="0"/>
              </a:endParaRPr>
            </a:p>
          </p:txBody>
        </p:sp>
      </p:grpSp>
      <p:sp>
        <p:nvSpPr>
          <p:cNvPr id="17411" name="Text Box 5"/>
          <p:cNvSpPr txBox="1">
            <a:spLocks noChangeArrowheads="1"/>
          </p:cNvSpPr>
          <p:nvPr/>
        </p:nvSpPr>
        <p:spPr bwMode="auto">
          <a:xfrm>
            <a:off x="4114800" y="2076102"/>
            <a:ext cx="25209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err="1">
                <a:solidFill>
                  <a:srgbClr val="3333FF"/>
                </a:solidFill>
                <a:latin typeface="Tahoma" pitchFamily="34" charset="0"/>
              </a:rPr>
              <a:t>Quicktime</a:t>
            </a:r>
            <a:endParaRPr lang="en-AU" sz="3600" dirty="0">
              <a:solidFill>
                <a:srgbClr val="3333FF"/>
              </a:solidFill>
              <a:latin typeface="Tahoma" pitchFamily="34" charset="0"/>
            </a:endParaRPr>
          </a:p>
        </p:txBody>
      </p:sp>
      <p:sp>
        <p:nvSpPr>
          <p:cNvPr id="17412" name="Text Box 6"/>
          <p:cNvSpPr txBox="1">
            <a:spLocks noChangeArrowheads="1"/>
          </p:cNvSpPr>
          <p:nvPr/>
        </p:nvSpPr>
        <p:spPr bwMode="auto">
          <a:xfrm>
            <a:off x="4114800" y="1510952"/>
            <a:ext cx="44561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2400" b="0" dirty="0">
                <a:solidFill>
                  <a:srgbClr val="3333FF"/>
                </a:solidFill>
                <a:latin typeface="Tahoma" pitchFamily="34" charset="0"/>
              </a:rPr>
              <a:t>Web</a:t>
            </a:r>
            <a:r>
              <a:rPr lang="en-US" sz="2400" b="0" dirty="0">
                <a:solidFill>
                  <a:srgbClr val="FFFF00"/>
                </a:solidFill>
                <a:latin typeface="Tahoma" pitchFamily="34" charset="0"/>
              </a:rPr>
              <a:t> </a:t>
            </a:r>
            <a:r>
              <a:rPr lang="en-US" sz="2400" b="0" dirty="0">
                <a:solidFill>
                  <a:srgbClr val="3333FF"/>
                </a:solidFill>
                <a:latin typeface="Tahoma" pitchFamily="34" charset="0"/>
              </a:rPr>
              <a:t>&amp; Multimedia Based Codec</a:t>
            </a:r>
            <a:endParaRPr lang="en-AU" sz="2400" b="0" dirty="0">
              <a:solidFill>
                <a:srgbClr val="3333FF"/>
              </a:solidFill>
              <a:latin typeface="Tahoma" pitchFamily="34" charset="0"/>
            </a:endParaRPr>
          </a:p>
        </p:txBody>
      </p:sp>
      <p:pic>
        <p:nvPicPr>
          <p:cNvPr id="17413" name="Picture 7" descr="QuickTime 3 Logo">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700808"/>
            <a:ext cx="1500188"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Text Box 8"/>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Verdana" pitchFamily="34" charset="0"/>
              </a:rPr>
              <a:t>Video</a:t>
            </a:r>
          </a:p>
        </p:txBody>
      </p:sp>
      <p:sp>
        <p:nvSpPr>
          <p:cNvPr id="17415" name="AutoShape 12">
            <a:hlinkClick r:id="rId5"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7416" name="AutoShape 13">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7417" name="AutoShape 14">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3" name="Rectangle 12"/>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Video</a:t>
            </a:r>
            <a:endParaRPr lang="en-US" sz="3200" b="1" dirty="0">
              <a:solidFill>
                <a:srgbClr val="00B0F0"/>
              </a:solidFill>
            </a:endParaRPr>
          </a:p>
        </p:txBody>
      </p:sp>
    </p:spTree>
    <p:extLst>
      <p:ext uri="{BB962C8B-B14F-4D97-AF65-F5344CB8AC3E}">
        <p14:creationId xmlns:p14="http://schemas.microsoft.com/office/powerpoint/2010/main" val="25782588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Text Box 3"/>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a:solidFill>
                  <a:srgbClr val="3333FF"/>
                </a:solidFill>
                <a:latin typeface="Verdana" pitchFamily="34" charset="0"/>
              </a:rPr>
              <a:t>Content</a:t>
            </a:r>
          </a:p>
        </p:txBody>
      </p:sp>
      <p:sp>
        <p:nvSpPr>
          <p:cNvPr id="1029" name="Rectangle 4"/>
          <p:cNvSpPr>
            <a:spLocks noChangeArrowheads="1"/>
          </p:cNvSpPr>
          <p:nvPr/>
        </p:nvSpPr>
        <p:spPr bwMode="auto">
          <a:xfrm>
            <a:off x="0" y="187642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AU"/>
          </a:p>
        </p:txBody>
      </p:sp>
      <p:graphicFrame>
        <p:nvGraphicFramePr>
          <p:cNvPr id="44037" name="Object 5"/>
          <p:cNvGraphicFramePr>
            <a:graphicFrameLocks noChangeAspect="1"/>
          </p:cNvGraphicFramePr>
          <p:nvPr>
            <p:extLst>
              <p:ext uri="{D42A27DB-BD31-4B8C-83A1-F6EECF244321}">
                <p14:modId xmlns:p14="http://schemas.microsoft.com/office/powerpoint/2010/main" val="291829055"/>
              </p:ext>
            </p:extLst>
          </p:nvPr>
        </p:nvGraphicFramePr>
        <p:xfrm>
          <a:off x="3276600" y="1762149"/>
          <a:ext cx="5257800" cy="4475163"/>
        </p:xfrm>
        <a:graphic>
          <a:graphicData uri="http://schemas.openxmlformats.org/presentationml/2006/ole">
            <mc:AlternateContent xmlns:mc="http://schemas.openxmlformats.org/markup-compatibility/2006">
              <mc:Choice xmlns:v="urn:schemas-microsoft-com:vml" Requires="v">
                <p:oleObj spid="_x0000_s1030" name="MS Org Chart" r:id="rId4" imgW="3650285" imgH="3101645" progId="OrgPlusWOPX.4">
                  <p:embed/>
                </p:oleObj>
              </mc:Choice>
              <mc:Fallback>
                <p:oleObj name="MS Org Chart" r:id="rId4" imgW="3650285" imgH="3101645" progId="OrgPlusWOPX.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76600" y="1762149"/>
                        <a:ext cx="5257800" cy="44751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0" name="AutoShape 9">
            <a:hlinkClick r:id="rId6"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031" name="AutoShape 10">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032" name="AutoShape 11">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9" name="Rectangle 8"/>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Content</a:t>
            </a:r>
            <a:endParaRPr lang="en-US" sz="3200" b="1" dirty="0">
              <a:solidFill>
                <a:srgbClr val="00B0F0"/>
              </a:solidFill>
            </a:endParaRPr>
          </a:p>
        </p:txBody>
      </p:sp>
      <p:sp>
        <p:nvSpPr>
          <p:cNvPr id="11" name="Text Box 3"/>
          <p:cNvSpPr txBox="1">
            <a:spLocks noChangeArrowheads="1"/>
          </p:cNvSpPr>
          <p:nvPr/>
        </p:nvSpPr>
        <p:spPr bwMode="auto">
          <a:xfrm>
            <a:off x="190500" y="1484784"/>
            <a:ext cx="25813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pPr algn="ctr"/>
            <a:r>
              <a:rPr lang="en-US" sz="3200" dirty="0">
                <a:solidFill>
                  <a:srgbClr val="3333FF"/>
                </a:solidFill>
                <a:latin typeface="Verdana" pitchFamily="34" charset="0"/>
              </a:rPr>
              <a:t>IT ALL STARTS WITH CONTENT</a:t>
            </a:r>
            <a:endParaRPr lang="en-AU" sz="3200" dirty="0">
              <a:solidFill>
                <a:srgbClr val="3333FF"/>
              </a:solidFill>
              <a:latin typeface="Verdana" pitchFamily="34" charset="0"/>
            </a:endParaRPr>
          </a:p>
        </p:txBody>
      </p:sp>
    </p:spTree>
    <p:extLst>
      <p:ext uri="{BB962C8B-B14F-4D97-AF65-F5344CB8AC3E}">
        <p14:creationId xmlns:p14="http://schemas.microsoft.com/office/powerpoint/2010/main" val="10434284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44037"/>
                                        </p:tgtEl>
                                        <p:attrNameLst>
                                          <p:attrName>style.visibility</p:attrName>
                                        </p:attrNameLst>
                                      </p:cBhvr>
                                      <p:to>
                                        <p:strVal val="visible"/>
                                      </p:to>
                                    </p:set>
                                    <p:animEffect transition="in" filter="fade">
                                      <p:cBhvr>
                                        <p:cTn id="7" dur="2000"/>
                                        <p:tgtEl>
                                          <p:spTgt spid="440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body" sz="half" idx="1"/>
          </p:nvPr>
        </p:nvSpPr>
        <p:spPr>
          <a:xfrm>
            <a:off x="3059113" y="2343944"/>
            <a:ext cx="5834062" cy="4424363"/>
          </a:xfrm>
        </p:spPr>
        <p:txBody>
          <a:bodyPr/>
          <a:lstStyle/>
          <a:p>
            <a:pPr marL="0" indent="0">
              <a:spcBef>
                <a:spcPct val="20000"/>
              </a:spcBef>
              <a:buFont typeface="Wingdings 3" pitchFamily="18" charset="2"/>
              <a:buNone/>
            </a:pPr>
            <a:r>
              <a:rPr kumimoji="0" lang="en-US" sz="2400" b="1" smtClean="0">
                <a:solidFill>
                  <a:srgbClr val="3333FF"/>
                </a:solidFill>
                <a:latin typeface="Verdana" pitchFamily="34" charset="0"/>
              </a:rPr>
              <a:t>Understand and discuss the Project Brief</a:t>
            </a:r>
            <a:endParaRPr kumimoji="0" lang="en-US" sz="2400" smtClean="0">
              <a:solidFill>
                <a:srgbClr val="3333FF"/>
              </a:solidFill>
              <a:latin typeface="Verdana" pitchFamily="34" charset="0"/>
            </a:endParaRPr>
          </a:p>
          <a:p>
            <a:pPr marL="0" indent="0">
              <a:spcBef>
                <a:spcPct val="20000"/>
              </a:spcBef>
              <a:spcAft>
                <a:spcPct val="40000"/>
              </a:spcAft>
              <a:buFont typeface="Wingdings 3" pitchFamily="18" charset="2"/>
              <a:buNone/>
            </a:pPr>
            <a:r>
              <a:rPr kumimoji="0" lang="en-US" sz="1600" smtClean="0">
                <a:solidFill>
                  <a:schemeClr val="folHlink"/>
                </a:solidFill>
                <a:latin typeface="Verdana" pitchFamily="34" charset="0"/>
              </a:rPr>
              <a:t>Do you understand the project brief and what is required? </a:t>
            </a:r>
          </a:p>
          <a:p>
            <a:pPr marL="0" indent="0">
              <a:spcBef>
                <a:spcPct val="20000"/>
              </a:spcBef>
              <a:spcAft>
                <a:spcPct val="40000"/>
              </a:spcAft>
              <a:buFont typeface="Wingdings 3" pitchFamily="18" charset="2"/>
              <a:buNone/>
            </a:pPr>
            <a:r>
              <a:rPr kumimoji="0" lang="en-US" sz="1600" smtClean="0">
                <a:solidFill>
                  <a:schemeClr val="folHlink"/>
                </a:solidFill>
                <a:latin typeface="Verdana" pitchFamily="34" charset="0"/>
              </a:rPr>
              <a:t>Do you understand the required outcomes of this project?</a:t>
            </a:r>
          </a:p>
          <a:p>
            <a:pPr marL="0" indent="0">
              <a:spcBef>
                <a:spcPct val="20000"/>
              </a:spcBef>
              <a:buFont typeface="Wingdings 3" pitchFamily="18" charset="2"/>
              <a:buNone/>
            </a:pPr>
            <a:r>
              <a:rPr kumimoji="0" lang="en-US" sz="1600" smtClean="0">
                <a:solidFill>
                  <a:schemeClr val="folHlink"/>
                </a:solidFill>
                <a:latin typeface="Verdana" pitchFamily="34" charset="0"/>
              </a:rPr>
              <a:t>If working in a team, discuss your ideas together.</a:t>
            </a:r>
          </a:p>
          <a:p>
            <a:pPr marL="0" indent="0">
              <a:spcBef>
                <a:spcPct val="20000"/>
              </a:spcBef>
              <a:buFont typeface="Wingdings 3" pitchFamily="18" charset="2"/>
              <a:buNone/>
            </a:pPr>
            <a:r>
              <a:rPr kumimoji="0" lang="en-US" sz="2400" b="1" smtClean="0">
                <a:solidFill>
                  <a:srgbClr val="3333FF"/>
                </a:solidFill>
                <a:latin typeface="Verdana" pitchFamily="34" charset="0"/>
              </a:rPr>
              <a:t>Prepare your Script</a:t>
            </a:r>
            <a:endParaRPr kumimoji="0" lang="en-US" sz="2400" smtClean="0">
              <a:solidFill>
                <a:srgbClr val="3333FF"/>
              </a:solidFill>
              <a:latin typeface="Verdana" pitchFamily="34" charset="0"/>
            </a:endParaRPr>
          </a:p>
          <a:p>
            <a:pPr marL="0" indent="0">
              <a:spcBef>
                <a:spcPct val="20000"/>
              </a:spcBef>
              <a:buFont typeface="Wingdings 3" pitchFamily="18" charset="2"/>
              <a:buNone/>
            </a:pPr>
            <a:r>
              <a:rPr kumimoji="0" lang="en-US" sz="1600" smtClean="0">
                <a:solidFill>
                  <a:schemeClr val="folHlink"/>
                </a:solidFill>
                <a:latin typeface="Verdana" pitchFamily="34" charset="0"/>
              </a:rPr>
              <a:t>Your script will need to include an overall description of the video and the text, titles and narration you intend to include in both your video and multimedia presentation.</a:t>
            </a:r>
          </a:p>
          <a:p>
            <a:pPr marL="0" indent="0">
              <a:spcBef>
                <a:spcPct val="20000"/>
              </a:spcBef>
            </a:pPr>
            <a:endParaRPr lang="en-US" sz="1600" smtClean="0">
              <a:solidFill>
                <a:schemeClr val="folHlink"/>
              </a:solidFill>
              <a:latin typeface="Verdana" pitchFamily="34" charset="0"/>
            </a:endParaRPr>
          </a:p>
        </p:txBody>
      </p:sp>
      <p:sp>
        <p:nvSpPr>
          <p:cNvPr id="18435" name="Text Box 3"/>
          <p:cNvSpPr txBox="1">
            <a:spLocks noChangeArrowheads="1"/>
          </p:cNvSpPr>
          <p:nvPr/>
        </p:nvSpPr>
        <p:spPr bwMode="auto">
          <a:xfrm>
            <a:off x="3048000" y="1282080"/>
            <a:ext cx="5715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pPr algn="ctr"/>
            <a:r>
              <a:rPr lang="en-US" sz="3200" dirty="0">
                <a:solidFill>
                  <a:srgbClr val="3333FF"/>
                </a:solidFill>
                <a:latin typeface="Verdana" pitchFamily="34" charset="0"/>
              </a:rPr>
              <a:t>IT ALL STARTS WITH CONTENT</a:t>
            </a:r>
            <a:endParaRPr lang="en-AU" sz="3200" dirty="0">
              <a:solidFill>
                <a:srgbClr val="3333FF"/>
              </a:solidFill>
              <a:latin typeface="Verdana" pitchFamily="34" charset="0"/>
            </a:endParaRPr>
          </a:p>
        </p:txBody>
      </p:sp>
      <p:sp>
        <p:nvSpPr>
          <p:cNvPr id="18436" name="Text Box 4"/>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a:solidFill>
                  <a:srgbClr val="3333FF"/>
                </a:solidFill>
                <a:latin typeface="Verdana" pitchFamily="34" charset="0"/>
              </a:rPr>
              <a:t>Content</a:t>
            </a:r>
          </a:p>
        </p:txBody>
      </p:sp>
      <p:pic>
        <p:nvPicPr>
          <p:cNvPr id="18437" name="Picture 5" descr="MS org Chart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304800" y="2072704"/>
            <a:ext cx="2328863" cy="1284288"/>
          </a:xfrm>
          <a:noFill/>
        </p:spPr>
      </p:pic>
      <p:sp>
        <p:nvSpPr>
          <p:cNvPr id="18438" name="AutoShape 8">
            <a:hlinkClick r:id="rId4"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8439" name="AutoShape 9">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8440" name="AutoShape 10">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9" name="Rectangle 8"/>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Content</a:t>
            </a:r>
            <a:endParaRPr lang="en-US" sz="3200" b="1" dirty="0">
              <a:solidFill>
                <a:srgbClr val="00B0F0"/>
              </a:solidFill>
            </a:endParaRPr>
          </a:p>
        </p:txBody>
      </p:sp>
    </p:spTree>
    <p:extLst>
      <p:ext uri="{BB962C8B-B14F-4D97-AF65-F5344CB8AC3E}">
        <p14:creationId xmlns:p14="http://schemas.microsoft.com/office/powerpoint/2010/main" val="557225411"/>
      </p:ext>
    </p:extLst>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body" sz="half" idx="1"/>
          </p:nvPr>
        </p:nvSpPr>
        <p:spPr>
          <a:xfrm>
            <a:off x="3429000" y="2749053"/>
            <a:ext cx="5257800" cy="4424363"/>
          </a:xfrm>
        </p:spPr>
        <p:txBody>
          <a:bodyPr/>
          <a:lstStyle/>
          <a:p>
            <a:pPr marL="6350" indent="7938">
              <a:buFont typeface="Wingdings 3" pitchFamily="18" charset="2"/>
              <a:buNone/>
            </a:pPr>
            <a:r>
              <a:rPr kumimoji="0" lang="en-US" sz="2400" b="1" smtClean="0">
                <a:solidFill>
                  <a:srgbClr val="3333FF"/>
                </a:solidFill>
                <a:latin typeface="Verdana" pitchFamily="34" charset="0"/>
              </a:rPr>
              <a:t>Create a Multimedia Storyboard</a:t>
            </a:r>
            <a:endParaRPr kumimoji="0" lang="en-US" sz="2400" smtClean="0">
              <a:solidFill>
                <a:srgbClr val="3333FF"/>
              </a:solidFill>
              <a:latin typeface="Verdana" pitchFamily="34" charset="0"/>
            </a:endParaRPr>
          </a:p>
          <a:p>
            <a:pPr marL="6350" indent="7938">
              <a:buFont typeface="Wingdings 3" pitchFamily="18" charset="2"/>
              <a:buNone/>
            </a:pPr>
            <a:r>
              <a:rPr kumimoji="0" lang="en-US" sz="1800" smtClean="0">
                <a:latin typeface="Verdana" pitchFamily="34" charset="0"/>
              </a:rPr>
              <a:t>What text, images, audio and video you will have on each slide</a:t>
            </a:r>
          </a:p>
          <a:p>
            <a:pPr marL="6350" indent="7938">
              <a:buFont typeface="Wingdings 3" pitchFamily="18" charset="2"/>
              <a:buNone/>
            </a:pPr>
            <a:r>
              <a:rPr kumimoji="0" lang="en-US" sz="1800" smtClean="0">
                <a:latin typeface="Verdana" pitchFamily="34" charset="0"/>
              </a:rPr>
              <a:t>How the slides or menus will interact.</a:t>
            </a:r>
            <a:endParaRPr kumimoji="0" lang="en-US" sz="1800" b="1" smtClean="0">
              <a:latin typeface="Verdana" pitchFamily="34" charset="0"/>
            </a:endParaRPr>
          </a:p>
          <a:p>
            <a:pPr marL="6350" indent="7938">
              <a:buFont typeface="Wingdings 3" pitchFamily="18" charset="2"/>
              <a:buNone/>
            </a:pPr>
            <a:r>
              <a:rPr kumimoji="0" lang="en-US" sz="2400" b="1" smtClean="0">
                <a:solidFill>
                  <a:srgbClr val="3333FF"/>
                </a:solidFill>
                <a:latin typeface="Verdana" pitchFamily="34" charset="0"/>
              </a:rPr>
              <a:t>Create a Video Storyboard</a:t>
            </a:r>
            <a:endParaRPr kumimoji="0" lang="en-US" sz="2400" smtClean="0">
              <a:solidFill>
                <a:srgbClr val="3333FF"/>
              </a:solidFill>
              <a:latin typeface="Verdana" pitchFamily="34" charset="0"/>
            </a:endParaRPr>
          </a:p>
          <a:p>
            <a:pPr marL="6350" indent="7938">
              <a:buFont typeface="Wingdings 3" pitchFamily="18" charset="2"/>
              <a:buNone/>
            </a:pPr>
            <a:r>
              <a:rPr kumimoji="0" lang="en-US" sz="1800" smtClean="0">
                <a:latin typeface="Verdana" pitchFamily="34" charset="0"/>
              </a:rPr>
              <a:t>What materials you will need including images, video, audio and text. </a:t>
            </a:r>
          </a:p>
          <a:p>
            <a:pPr marL="6350" indent="7938">
              <a:buFont typeface="Wingdings 3" pitchFamily="18" charset="2"/>
              <a:buNone/>
            </a:pPr>
            <a:r>
              <a:rPr kumimoji="0" lang="en-US" sz="1800" smtClean="0">
                <a:latin typeface="Verdana" pitchFamily="34" charset="0"/>
              </a:rPr>
              <a:t>Schedule how they all flow and interact.</a:t>
            </a:r>
          </a:p>
        </p:txBody>
      </p:sp>
      <p:sp>
        <p:nvSpPr>
          <p:cNvPr id="19459" name="Text Box 3"/>
          <p:cNvSpPr txBox="1">
            <a:spLocks noChangeArrowheads="1"/>
          </p:cNvSpPr>
          <p:nvPr/>
        </p:nvSpPr>
        <p:spPr bwMode="auto">
          <a:xfrm>
            <a:off x="3048000" y="1606053"/>
            <a:ext cx="5715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pPr algn="ctr"/>
            <a:r>
              <a:rPr lang="en-US" sz="3200" dirty="0">
                <a:solidFill>
                  <a:srgbClr val="3333FF"/>
                </a:solidFill>
                <a:latin typeface="Verdana" pitchFamily="34" charset="0"/>
              </a:rPr>
              <a:t>IT ALL STARTS WITH CONTENT</a:t>
            </a:r>
            <a:endParaRPr lang="en-AU" sz="3200" dirty="0">
              <a:solidFill>
                <a:srgbClr val="3333FF"/>
              </a:solidFill>
              <a:latin typeface="Verdana" pitchFamily="34" charset="0"/>
            </a:endParaRPr>
          </a:p>
        </p:txBody>
      </p:sp>
      <p:sp>
        <p:nvSpPr>
          <p:cNvPr id="19460" name="Text Box 4"/>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a:solidFill>
                  <a:srgbClr val="3333FF"/>
                </a:solidFill>
                <a:latin typeface="Verdana" pitchFamily="34" charset="0"/>
              </a:rPr>
              <a:t>Content</a:t>
            </a:r>
          </a:p>
        </p:txBody>
      </p:sp>
      <p:pic>
        <p:nvPicPr>
          <p:cNvPr id="19461" name="Picture 5" descr="video storyboard"/>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622660" y="2139453"/>
            <a:ext cx="1981200" cy="1976438"/>
          </a:xfrm>
          <a:noFill/>
        </p:spPr>
      </p:pic>
      <p:sp>
        <p:nvSpPr>
          <p:cNvPr id="19462" name="AutoShape 8">
            <a:hlinkClick r:id="rId4"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9463" name="AutoShape 9">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9464" name="AutoShape 10">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9" name="Rectangle 8"/>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Content</a:t>
            </a:r>
            <a:endParaRPr lang="en-US" sz="3200" b="1" dirty="0">
              <a:solidFill>
                <a:srgbClr val="00B0F0"/>
              </a:solidFill>
            </a:endParaRPr>
          </a:p>
        </p:txBody>
      </p:sp>
    </p:spTree>
    <p:extLst>
      <p:ext uri="{BB962C8B-B14F-4D97-AF65-F5344CB8AC3E}">
        <p14:creationId xmlns:p14="http://schemas.microsoft.com/office/powerpoint/2010/main" val="132132350"/>
      </p:ext>
    </p:extLst>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body" sz="half" idx="1"/>
          </p:nvPr>
        </p:nvSpPr>
        <p:spPr>
          <a:xfrm>
            <a:off x="3429000" y="2965077"/>
            <a:ext cx="5410200" cy="4424363"/>
          </a:xfrm>
        </p:spPr>
        <p:txBody>
          <a:bodyPr/>
          <a:lstStyle/>
          <a:p>
            <a:pPr marL="6350" indent="7938">
              <a:buFont typeface="Wingdings 3" pitchFamily="18" charset="2"/>
              <a:buNone/>
            </a:pPr>
            <a:r>
              <a:rPr kumimoji="0" lang="en-US" sz="2400" b="1" smtClean="0">
                <a:solidFill>
                  <a:srgbClr val="3333FF"/>
                </a:solidFill>
                <a:latin typeface="Verdana" pitchFamily="34" charset="0"/>
              </a:rPr>
              <a:t>Collate Library Materials</a:t>
            </a:r>
            <a:endParaRPr kumimoji="0" lang="en-US" sz="2400" smtClean="0">
              <a:solidFill>
                <a:srgbClr val="3333FF"/>
              </a:solidFill>
              <a:latin typeface="Verdana" pitchFamily="34" charset="0"/>
            </a:endParaRPr>
          </a:p>
          <a:p>
            <a:pPr marL="6350" indent="7938">
              <a:buFont typeface="Wingdings 3" pitchFamily="18" charset="2"/>
              <a:buNone/>
            </a:pPr>
            <a:r>
              <a:rPr kumimoji="0" lang="en-US" sz="1600" smtClean="0">
                <a:latin typeface="Verdana" pitchFamily="34" charset="0"/>
              </a:rPr>
              <a:t>List and collate your media files ready to start work.</a:t>
            </a:r>
            <a:endParaRPr kumimoji="0" lang="en-US" sz="1600" b="1" smtClean="0">
              <a:latin typeface="Verdana" pitchFamily="34" charset="0"/>
            </a:endParaRPr>
          </a:p>
          <a:p>
            <a:pPr marL="6350" indent="7938">
              <a:buFont typeface="Wingdings 3" pitchFamily="18" charset="2"/>
              <a:buNone/>
            </a:pPr>
            <a:r>
              <a:rPr kumimoji="0" lang="en-US" sz="2400" b="1" smtClean="0">
                <a:solidFill>
                  <a:srgbClr val="3333FF"/>
                </a:solidFill>
                <a:latin typeface="Verdana" pitchFamily="34" charset="0"/>
              </a:rPr>
              <a:t>Shoot and Capture </a:t>
            </a:r>
            <a:br>
              <a:rPr kumimoji="0" lang="en-US" sz="2400" b="1" smtClean="0">
                <a:solidFill>
                  <a:srgbClr val="3333FF"/>
                </a:solidFill>
                <a:latin typeface="Verdana" pitchFamily="34" charset="0"/>
              </a:rPr>
            </a:br>
            <a:r>
              <a:rPr kumimoji="0" lang="en-US" sz="2400" b="1" smtClean="0">
                <a:solidFill>
                  <a:srgbClr val="3333FF"/>
                </a:solidFill>
                <a:latin typeface="Verdana" pitchFamily="34" charset="0"/>
              </a:rPr>
              <a:t>original Video</a:t>
            </a:r>
          </a:p>
          <a:p>
            <a:pPr marL="6350" indent="7938">
              <a:buFont typeface="Wingdings 3" pitchFamily="18" charset="2"/>
              <a:buNone/>
            </a:pPr>
            <a:r>
              <a:rPr kumimoji="0" lang="en-US" sz="1400" smtClean="0">
                <a:solidFill>
                  <a:schemeClr val="folHlink"/>
                </a:solidFill>
                <a:latin typeface="Verdana" pitchFamily="34" charset="0"/>
              </a:rPr>
              <a:t>Shoot</a:t>
            </a:r>
            <a:r>
              <a:rPr kumimoji="0" lang="en-US" sz="1600" smtClean="0">
                <a:latin typeface="Verdana" pitchFamily="34" charset="0"/>
              </a:rPr>
              <a:t> original footage of your own.</a:t>
            </a:r>
            <a:r>
              <a:rPr kumimoji="0" lang="en-US" sz="2400" smtClean="0">
                <a:latin typeface="Verdana" pitchFamily="34" charset="0"/>
              </a:rPr>
              <a:t> </a:t>
            </a:r>
          </a:p>
        </p:txBody>
      </p:sp>
      <p:sp>
        <p:nvSpPr>
          <p:cNvPr id="20483" name="Text Box 3"/>
          <p:cNvSpPr txBox="1">
            <a:spLocks noChangeArrowheads="1"/>
          </p:cNvSpPr>
          <p:nvPr/>
        </p:nvSpPr>
        <p:spPr bwMode="auto">
          <a:xfrm>
            <a:off x="3048000" y="1669677"/>
            <a:ext cx="5715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pPr algn="ctr"/>
            <a:r>
              <a:rPr lang="en-US" sz="3200" dirty="0">
                <a:solidFill>
                  <a:srgbClr val="3333FF"/>
                </a:solidFill>
                <a:latin typeface="Verdana" pitchFamily="34" charset="0"/>
              </a:rPr>
              <a:t>IT ALL STARTS WITH CONTENT</a:t>
            </a:r>
            <a:endParaRPr lang="en-AU" sz="3200" dirty="0">
              <a:solidFill>
                <a:srgbClr val="3333FF"/>
              </a:solidFill>
              <a:latin typeface="Verdana" pitchFamily="34" charset="0"/>
            </a:endParaRPr>
          </a:p>
        </p:txBody>
      </p:sp>
      <p:sp>
        <p:nvSpPr>
          <p:cNvPr id="20484" name="Text Box 4"/>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a:solidFill>
                  <a:srgbClr val="3333FF"/>
                </a:solidFill>
                <a:latin typeface="Verdana" pitchFamily="34" charset="0"/>
              </a:rPr>
              <a:t>Content</a:t>
            </a:r>
          </a:p>
        </p:txBody>
      </p:sp>
      <p:pic>
        <p:nvPicPr>
          <p:cNvPr id="20485" name="Picture 5" descr="dmf_feature01"/>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304800" y="1844824"/>
            <a:ext cx="2047875" cy="1352550"/>
          </a:xfrm>
          <a:noFill/>
        </p:spPr>
      </p:pic>
      <p:sp>
        <p:nvSpPr>
          <p:cNvPr id="20486" name="AutoShape 8">
            <a:hlinkClick r:id="rId4"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20487" name="AutoShape 9">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20488" name="AutoShape 10">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9" name="Rectangle 8"/>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Content</a:t>
            </a:r>
            <a:endParaRPr lang="en-US" sz="3200" b="1" dirty="0">
              <a:solidFill>
                <a:srgbClr val="00B0F0"/>
              </a:solidFill>
            </a:endParaRPr>
          </a:p>
        </p:txBody>
      </p:sp>
    </p:spTree>
    <p:extLst>
      <p:ext uri="{BB962C8B-B14F-4D97-AF65-F5344CB8AC3E}">
        <p14:creationId xmlns:p14="http://schemas.microsoft.com/office/powerpoint/2010/main" val="3128516450"/>
      </p:ext>
    </p:extLst>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Rectangle 2"/>
          <p:cNvSpPr>
            <a:spLocks noGrp="1" noChangeArrowheads="1"/>
          </p:cNvSpPr>
          <p:nvPr>
            <p:ph type="body" sz="half" idx="1"/>
          </p:nvPr>
        </p:nvSpPr>
        <p:spPr>
          <a:xfrm>
            <a:off x="3352800" y="2605037"/>
            <a:ext cx="5486400" cy="4424363"/>
          </a:xfrm>
          <a:noFill/>
        </p:spPr>
        <p:txBody>
          <a:bodyPr/>
          <a:lstStyle/>
          <a:p>
            <a:pPr marL="6350" indent="7938">
              <a:buFont typeface="Wingdings 3" pitchFamily="18" charset="2"/>
              <a:buNone/>
            </a:pPr>
            <a:r>
              <a:rPr kumimoji="0" lang="en-US" sz="2400" b="1" smtClean="0">
                <a:solidFill>
                  <a:srgbClr val="3333FF"/>
                </a:solidFill>
                <a:latin typeface="Verdana" pitchFamily="34" charset="0"/>
              </a:rPr>
              <a:t>Create Original Materials</a:t>
            </a:r>
            <a:endParaRPr kumimoji="0" lang="en-US" sz="2400" smtClean="0">
              <a:solidFill>
                <a:srgbClr val="3333FF"/>
              </a:solidFill>
              <a:latin typeface="Verdana" pitchFamily="34" charset="0"/>
            </a:endParaRPr>
          </a:p>
          <a:p>
            <a:pPr marL="6350" indent="7938">
              <a:buFont typeface="Wingdings 3" pitchFamily="18" charset="2"/>
              <a:buNone/>
            </a:pPr>
            <a:r>
              <a:rPr kumimoji="0" lang="en-US" sz="1600" smtClean="0">
                <a:latin typeface="Verdana" pitchFamily="34" charset="0"/>
              </a:rPr>
              <a:t>Create your original materials </a:t>
            </a:r>
          </a:p>
          <a:p>
            <a:pPr marL="6350" indent="7938">
              <a:buFont typeface="Wingdings 3" pitchFamily="18" charset="2"/>
              <a:buNone/>
            </a:pPr>
            <a:r>
              <a:rPr kumimoji="0" lang="en-US" sz="2400" b="1" smtClean="0">
                <a:solidFill>
                  <a:srgbClr val="3333FF"/>
                </a:solidFill>
                <a:latin typeface="Verdana" pitchFamily="34" charset="0"/>
              </a:rPr>
              <a:t>Create Your Video/DVD/</a:t>
            </a:r>
            <a:br>
              <a:rPr kumimoji="0" lang="en-US" sz="2400" b="1" smtClean="0">
                <a:solidFill>
                  <a:srgbClr val="3333FF"/>
                </a:solidFill>
                <a:latin typeface="Verdana" pitchFamily="34" charset="0"/>
              </a:rPr>
            </a:br>
            <a:r>
              <a:rPr kumimoji="0" lang="en-US" sz="2400" b="1" smtClean="0">
                <a:solidFill>
                  <a:srgbClr val="3333FF"/>
                </a:solidFill>
                <a:latin typeface="Verdana" pitchFamily="34" charset="0"/>
              </a:rPr>
              <a:t>Blu-ray </a:t>
            </a:r>
            <a:endParaRPr kumimoji="0" lang="en-US" sz="2400" smtClean="0">
              <a:solidFill>
                <a:srgbClr val="3333FF"/>
              </a:solidFill>
              <a:latin typeface="Verdana" pitchFamily="34" charset="0"/>
            </a:endParaRPr>
          </a:p>
          <a:p>
            <a:pPr marL="6350" indent="7938">
              <a:buFont typeface="Wingdings 3" pitchFamily="18" charset="2"/>
              <a:buNone/>
            </a:pPr>
            <a:r>
              <a:rPr kumimoji="0" lang="en-US" sz="1600" smtClean="0">
                <a:latin typeface="Verdana" pitchFamily="34" charset="0"/>
              </a:rPr>
              <a:t>Time to start editing your video. You should have a shopping list complete.</a:t>
            </a:r>
            <a:endParaRPr kumimoji="0" lang="en-US" sz="2400" smtClean="0">
              <a:latin typeface="Verdana" pitchFamily="34" charset="0"/>
            </a:endParaRPr>
          </a:p>
          <a:p>
            <a:pPr marL="6350" indent="7938">
              <a:buFont typeface="Wingdings 3" pitchFamily="18" charset="2"/>
              <a:buNone/>
            </a:pPr>
            <a:r>
              <a:rPr kumimoji="0" lang="en-US" sz="2400" b="1" smtClean="0">
                <a:solidFill>
                  <a:srgbClr val="3333FF"/>
                </a:solidFill>
                <a:latin typeface="Verdana" pitchFamily="34" charset="0"/>
              </a:rPr>
              <a:t>Create your Multimedia Presentation</a:t>
            </a:r>
            <a:endParaRPr kumimoji="0" lang="en-US" sz="2400" smtClean="0">
              <a:solidFill>
                <a:srgbClr val="3333FF"/>
              </a:solidFill>
              <a:latin typeface="Verdana" pitchFamily="34" charset="0"/>
            </a:endParaRPr>
          </a:p>
          <a:p>
            <a:pPr marL="6350" indent="7938">
              <a:buFont typeface="Wingdings 3" pitchFamily="18" charset="2"/>
              <a:buNone/>
            </a:pPr>
            <a:r>
              <a:rPr kumimoji="0" lang="en-US" sz="1600" smtClean="0">
                <a:latin typeface="Verdana" pitchFamily="34" charset="0"/>
              </a:rPr>
              <a:t>You will need to have your storyboard, images, audio, text and video ready.</a:t>
            </a:r>
            <a:endParaRPr kumimoji="0" lang="en-US" sz="1600" b="1" smtClean="0">
              <a:latin typeface="Verdana" pitchFamily="34" charset="0"/>
            </a:endParaRPr>
          </a:p>
          <a:p>
            <a:pPr marL="6350" indent="7938">
              <a:buFont typeface="Wingdings 3" pitchFamily="18" charset="2"/>
              <a:buNone/>
            </a:pPr>
            <a:endParaRPr kumimoji="0" lang="en-US" sz="2400" smtClean="0">
              <a:latin typeface="Verdana" pitchFamily="34" charset="0"/>
            </a:endParaRPr>
          </a:p>
        </p:txBody>
      </p:sp>
      <p:sp>
        <p:nvSpPr>
          <p:cNvPr id="21507" name="Text Box 3"/>
          <p:cNvSpPr txBox="1">
            <a:spLocks noChangeArrowheads="1"/>
          </p:cNvSpPr>
          <p:nvPr/>
        </p:nvSpPr>
        <p:spPr bwMode="auto">
          <a:xfrm>
            <a:off x="3048000" y="1385837"/>
            <a:ext cx="5715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pPr algn="ctr"/>
            <a:r>
              <a:rPr lang="en-US" sz="3200" dirty="0">
                <a:solidFill>
                  <a:srgbClr val="3333FF"/>
                </a:solidFill>
                <a:latin typeface="Verdana" pitchFamily="34" charset="0"/>
              </a:rPr>
              <a:t>IT ALL STARTS WITH CONTENT</a:t>
            </a:r>
            <a:endParaRPr lang="en-AU" sz="3200" dirty="0">
              <a:solidFill>
                <a:srgbClr val="3333FF"/>
              </a:solidFill>
              <a:latin typeface="Verdana" pitchFamily="34" charset="0"/>
            </a:endParaRPr>
          </a:p>
        </p:txBody>
      </p:sp>
      <p:sp>
        <p:nvSpPr>
          <p:cNvPr id="21508" name="Text Box 4"/>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a:solidFill>
                  <a:srgbClr val="3333FF"/>
                </a:solidFill>
                <a:latin typeface="Verdana" pitchFamily="34" charset="0"/>
              </a:rPr>
              <a:t>Content</a:t>
            </a:r>
          </a:p>
        </p:txBody>
      </p:sp>
      <p:sp>
        <p:nvSpPr>
          <p:cNvPr id="21509" name="AutoShape 11">
            <a:hlinkClick r:id="rId3"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21510" name="AutoShape 12">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21511" name="AutoShape 13">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8" name="Rectangle 7"/>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Content</a:t>
            </a:r>
            <a:endParaRPr lang="en-US" sz="3200" b="1" dirty="0">
              <a:solidFill>
                <a:srgbClr val="00B0F0"/>
              </a:solidFill>
            </a:endParaRPr>
          </a:p>
        </p:txBody>
      </p:sp>
    </p:spTree>
    <p:extLst>
      <p:ext uri="{BB962C8B-B14F-4D97-AF65-F5344CB8AC3E}">
        <p14:creationId xmlns:p14="http://schemas.microsoft.com/office/powerpoint/2010/main" val="1272215179"/>
      </p:ext>
    </p:extLst>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09600" y="2514600"/>
            <a:ext cx="7772400" cy="914400"/>
          </a:xfrm>
        </p:spPr>
        <p:txBody>
          <a:bodyPr>
            <a:normAutofit fontScale="90000"/>
          </a:bodyPr>
          <a:lstStyle/>
          <a:p>
            <a:pPr>
              <a:defRPr/>
            </a:pPr>
            <a:r>
              <a:rPr lang="en-US" sz="4800" b="1" dirty="0" smtClean="0">
                <a:latin typeface="Verdana" pitchFamily="34" charset="0"/>
              </a:rPr>
              <a:t>Video Editing: </a:t>
            </a:r>
            <a:br>
              <a:rPr lang="en-US" sz="4800" b="1" dirty="0" smtClean="0">
                <a:latin typeface="Verdana" pitchFamily="34" charset="0"/>
              </a:rPr>
            </a:br>
            <a:r>
              <a:rPr lang="en-US" sz="4800" b="1" dirty="0" smtClean="0">
                <a:latin typeface="Verdana" pitchFamily="34" charset="0"/>
              </a:rPr>
              <a:t>It’s all about Content</a:t>
            </a:r>
          </a:p>
        </p:txBody>
      </p:sp>
      <p:sp>
        <p:nvSpPr>
          <p:cNvPr id="4099" name="AutoShape 7">
            <a:hlinkClick r:id="" action="ppaction://hlinkshowjump?jump=nextslide" highlightClick="1"/>
          </p:cNvPr>
          <p:cNvSpPr>
            <a:spLocks noChangeArrowheads="1"/>
          </p:cNvSpPr>
          <p:nvPr/>
        </p:nvSpPr>
        <p:spPr bwMode="auto">
          <a:xfrm>
            <a:off x="7129463" y="4437063"/>
            <a:ext cx="681037" cy="65087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4100" name="AutoShape 8">
            <a:hlinkClick r:id="" action="ppaction://hlinkshowjump?jump=nextslide" highlightClick="1"/>
          </p:cNvPr>
          <p:cNvSpPr>
            <a:spLocks noChangeArrowheads="1"/>
          </p:cNvSpPr>
          <p:nvPr/>
        </p:nvSpPr>
        <p:spPr bwMode="auto">
          <a:xfrm>
            <a:off x="6156325" y="4437063"/>
            <a:ext cx="1008063" cy="647700"/>
          </a:xfrm>
          <a:prstGeom prst="actionButtonBlank">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2400" b="0" dirty="0">
                <a:solidFill>
                  <a:schemeClr val="bg1"/>
                </a:solidFill>
                <a:latin typeface="Arial Black" pitchFamily="34" charset="0"/>
              </a:rPr>
              <a:t>Start</a:t>
            </a:r>
          </a:p>
        </p:txBody>
      </p:sp>
    </p:spTree>
    <p:extLst>
      <p:ext uri="{BB962C8B-B14F-4D97-AF65-F5344CB8AC3E}">
        <p14:creationId xmlns:p14="http://schemas.microsoft.com/office/powerpoint/2010/main" val="29022721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3"/>
          <p:cNvSpPr txBox="1">
            <a:spLocks noChangeArrowheads="1"/>
          </p:cNvSpPr>
          <p:nvPr/>
        </p:nvSpPr>
        <p:spPr bwMode="auto">
          <a:xfrm>
            <a:off x="755650" y="2349500"/>
            <a:ext cx="7772400"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pPr algn="ctr"/>
            <a:r>
              <a:rPr lang="en-US" sz="4400" i="1">
                <a:solidFill>
                  <a:srgbClr val="3333FF"/>
                </a:solidFill>
                <a:latin typeface="Verdana" pitchFamily="34" charset="0"/>
              </a:rPr>
              <a:t>Sharing your </a:t>
            </a:r>
            <a:br>
              <a:rPr lang="en-US" sz="4400" i="1">
                <a:solidFill>
                  <a:srgbClr val="3333FF"/>
                </a:solidFill>
                <a:latin typeface="Verdana" pitchFamily="34" charset="0"/>
              </a:rPr>
            </a:br>
            <a:r>
              <a:rPr lang="en-US" sz="4400" i="1">
                <a:solidFill>
                  <a:srgbClr val="3333FF"/>
                </a:solidFill>
                <a:latin typeface="Verdana" pitchFamily="34" charset="0"/>
              </a:rPr>
              <a:t>Digital World</a:t>
            </a:r>
            <a:endParaRPr lang="en-AU" sz="4400" i="1">
              <a:solidFill>
                <a:srgbClr val="3333FF"/>
              </a:solidFill>
              <a:latin typeface="Verdana" pitchFamily="34" charset="0"/>
            </a:endParaRPr>
          </a:p>
        </p:txBody>
      </p:sp>
      <p:sp>
        <p:nvSpPr>
          <p:cNvPr id="22531" name="AutoShape 8">
            <a:hlinkClick r:id="rId3"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22532" name="AutoShape 9">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22533" name="AutoShape 10">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22534" name="Title 10"/>
          <p:cNvSpPr>
            <a:spLocks noGrp="1"/>
          </p:cNvSpPr>
          <p:nvPr>
            <p:ph type="title"/>
          </p:nvPr>
        </p:nvSpPr>
        <p:spPr/>
        <p:txBody>
          <a:bodyPr/>
          <a:lstStyle/>
          <a:p>
            <a:endParaRPr lang="en-AU" smtClean="0"/>
          </a:p>
        </p:txBody>
      </p:sp>
      <p:sp>
        <p:nvSpPr>
          <p:cNvPr id="7" name="Rectangle 6"/>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Sharing Video</a:t>
            </a:r>
            <a:endParaRPr lang="en-US" sz="3200" b="1" dirty="0">
              <a:solidFill>
                <a:srgbClr val="00B0F0"/>
              </a:solidFill>
            </a:endParaRPr>
          </a:p>
        </p:txBody>
      </p:sp>
    </p:spTree>
    <p:extLst>
      <p:ext uri="{BB962C8B-B14F-4D97-AF65-F5344CB8AC3E}">
        <p14:creationId xmlns:p14="http://schemas.microsoft.com/office/powerpoint/2010/main" val="1558826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Rectangle 2"/>
          <p:cNvSpPr>
            <a:spLocks noGrp="1" noChangeArrowheads="1"/>
          </p:cNvSpPr>
          <p:nvPr>
            <p:ph type="body" sz="half" idx="1"/>
          </p:nvPr>
        </p:nvSpPr>
        <p:spPr>
          <a:xfrm>
            <a:off x="3352800" y="2821061"/>
            <a:ext cx="5486400" cy="4424363"/>
          </a:xfrm>
          <a:noFill/>
        </p:spPr>
        <p:txBody>
          <a:bodyPr/>
          <a:lstStyle/>
          <a:p>
            <a:pPr marL="6350" indent="7938">
              <a:buFont typeface="Wingdings 3" pitchFamily="18" charset="2"/>
              <a:buNone/>
            </a:pPr>
            <a:r>
              <a:rPr kumimoji="0" lang="en-US" sz="2400" b="1" dirty="0" smtClean="0">
                <a:solidFill>
                  <a:srgbClr val="3333FF"/>
                </a:solidFill>
                <a:latin typeface="Verdana" pitchFamily="34" charset="0"/>
              </a:rPr>
              <a:t>Video Sharing</a:t>
            </a:r>
            <a:endParaRPr kumimoji="0" lang="en-US" sz="2400" dirty="0" smtClean="0">
              <a:solidFill>
                <a:srgbClr val="3333FF"/>
              </a:solidFill>
              <a:latin typeface="Verdana" pitchFamily="34" charset="0"/>
            </a:endParaRPr>
          </a:p>
          <a:p>
            <a:pPr marL="6350" indent="7938">
              <a:buFont typeface="Wingdings 3" pitchFamily="18" charset="2"/>
              <a:buNone/>
            </a:pPr>
            <a:r>
              <a:rPr kumimoji="0" lang="en-US" sz="1600" dirty="0" smtClean="0">
                <a:latin typeface="Verdana" pitchFamily="34" charset="0"/>
              </a:rPr>
              <a:t>Where are you going to share your video?</a:t>
            </a:r>
          </a:p>
          <a:p>
            <a:pPr marL="6350" indent="7938">
              <a:buFont typeface="Wingdings 3" pitchFamily="18" charset="2"/>
              <a:buNone/>
            </a:pPr>
            <a:r>
              <a:rPr kumimoji="0" lang="en-US" sz="2400" b="1" dirty="0" smtClean="0">
                <a:solidFill>
                  <a:srgbClr val="3333FF"/>
                </a:solidFill>
                <a:latin typeface="Verdana" pitchFamily="34" charset="0"/>
              </a:rPr>
              <a:t>Digital Citizenship</a:t>
            </a:r>
            <a:endParaRPr kumimoji="0" lang="en-US" sz="2400" dirty="0" smtClean="0">
              <a:solidFill>
                <a:srgbClr val="3333FF"/>
              </a:solidFill>
              <a:latin typeface="Verdana" pitchFamily="34" charset="0"/>
            </a:endParaRPr>
          </a:p>
          <a:p>
            <a:pPr marL="6350" indent="7938">
              <a:buFont typeface="Wingdings 3" pitchFamily="18" charset="2"/>
              <a:buNone/>
            </a:pPr>
            <a:r>
              <a:rPr kumimoji="0" lang="en-US" sz="1600" dirty="0" smtClean="0">
                <a:latin typeface="Verdana" pitchFamily="34" charset="0"/>
              </a:rPr>
              <a:t>Are you a Digital Citizen?</a:t>
            </a:r>
            <a:endParaRPr kumimoji="0" lang="en-US" sz="2400" dirty="0" smtClean="0">
              <a:latin typeface="Verdana" pitchFamily="34" charset="0"/>
            </a:endParaRPr>
          </a:p>
          <a:p>
            <a:pPr marL="6350" indent="7938">
              <a:buFont typeface="Wingdings 3" pitchFamily="18" charset="2"/>
              <a:buNone/>
            </a:pPr>
            <a:r>
              <a:rPr kumimoji="0" lang="en-US" sz="2400" b="1" dirty="0" smtClean="0">
                <a:solidFill>
                  <a:srgbClr val="3333FF"/>
                </a:solidFill>
                <a:latin typeface="Verdana" pitchFamily="34" charset="0"/>
              </a:rPr>
              <a:t>The long tail of the Internet</a:t>
            </a:r>
            <a:endParaRPr kumimoji="0" lang="en-US" sz="2400" dirty="0" smtClean="0">
              <a:solidFill>
                <a:srgbClr val="3333FF"/>
              </a:solidFill>
              <a:latin typeface="Verdana" pitchFamily="34" charset="0"/>
            </a:endParaRPr>
          </a:p>
          <a:p>
            <a:pPr marL="6350" indent="7938">
              <a:buFont typeface="Wingdings 3" pitchFamily="18" charset="2"/>
              <a:buNone/>
            </a:pPr>
            <a:r>
              <a:rPr kumimoji="0" lang="en-US" sz="1600" dirty="0" smtClean="0">
                <a:latin typeface="Verdana" pitchFamily="34" charset="0"/>
              </a:rPr>
              <a:t>What you share on the Web, lasts forever…</a:t>
            </a:r>
            <a:endParaRPr kumimoji="0" lang="en-US" sz="1600" b="1" dirty="0" smtClean="0">
              <a:latin typeface="Verdana" pitchFamily="34" charset="0"/>
            </a:endParaRPr>
          </a:p>
          <a:p>
            <a:pPr marL="6350" indent="7938">
              <a:buFont typeface="Wingdings 3" pitchFamily="18" charset="2"/>
              <a:buNone/>
            </a:pPr>
            <a:endParaRPr kumimoji="0" lang="en-US" sz="2400" dirty="0" smtClean="0">
              <a:latin typeface="Verdana" pitchFamily="34" charset="0"/>
            </a:endParaRPr>
          </a:p>
        </p:txBody>
      </p:sp>
      <p:sp>
        <p:nvSpPr>
          <p:cNvPr id="23555" name="Text Box 3"/>
          <p:cNvSpPr txBox="1">
            <a:spLocks noChangeArrowheads="1"/>
          </p:cNvSpPr>
          <p:nvPr/>
        </p:nvSpPr>
        <p:spPr bwMode="auto">
          <a:xfrm>
            <a:off x="3048000" y="1601861"/>
            <a:ext cx="5715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pPr algn="ctr"/>
            <a:r>
              <a:rPr lang="en-US" sz="3200" dirty="0">
                <a:solidFill>
                  <a:srgbClr val="3333FF"/>
                </a:solidFill>
                <a:latin typeface="Verdana" pitchFamily="34" charset="0"/>
              </a:rPr>
              <a:t>No longer just for TV</a:t>
            </a:r>
            <a:endParaRPr lang="en-AU" sz="3200" dirty="0">
              <a:solidFill>
                <a:srgbClr val="3333FF"/>
              </a:solidFill>
              <a:latin typeface="Verdana" pitchFamily="34" charset="0"/>
            </a:endParaRPr>
          </a:p>
        </p:txBody>
      </p:sp>
      <p:sp>
        <p:nvSpPr>
          <p:cNvPr id="23556" name="Text Box 4"/>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a:solidFill>
                  <a:srgbClr val="3333FF"/>
                </a:solidFill>
                <a:latin typeface="Verdana" pitchFamily="34" charset="0"/>
              </a:rPr>
              <a:t>Sharing</a:t>
            </a:r>
          </a:p>
        </p:txBody>
      </p:sp>
      <p:sp>
        <p:nvSpPr>
          <p:cNvPr id="23557" name="AutoShape 11">
            <a:hlinkClick r:id="rId3"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23558" name="AutoShape 12">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23559" name="AutoShape 13">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0" name="Rectangle 9"/>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Sharing Video</a:t>
            </a:r>
            <a:endParaRPr lang="en-US" sz="3200" b="1" dirty="0">
              <a:solidFill>
                <a:srgbClr val="00B0F0"/>
              </a:solidFill>
            </a:endParaRPr>
          </a:p>
        </p:txBody>
      </p:sp>
    </p:spTree>
    <p:extLst>
      <p:ext uri="{BB962C8B-B14F-4D97-AF65-F5344CB8AC3E}">
        <p14:creationId xmlns:p14="http://schemas.microsoft.com/office/powerpoint/2010/main" val="1267511509"/>
      </p:ext>
    </p:extLst>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4578" name="Picture 2" descr="http://www.australia.edu/images/stories/lapto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563092"/>
            <a:ext cx="2417762"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Rectangle 2"/>
          <p:cNvSpPr>
            <a:spLocks noGrp="1" noChangeArrowheads="1"/>
          </p:cNvSpPr>
          <p:nvPr>
            <p:ph type="body" sz="half" idx="1"/>
          </p:nvPr>
        </p:nvSpPr>
        <p:spPr>
          <a:xfrm>
            <a:off x="3352800" y="2821061"/>
            <a:ext cx="5486400" cy="4424363"/>
          </a:xfrm>
          <a:noFill/>
        </p:spPr>
        <p:txBody>
          <a:bodyPr/>
          <a:lstStyle/>
          <a:p>
            <a:pPr marL="6350" indent="7938">
              <a:buFont typeface="Wingdings 3" pitchFamily="18" charset="2"/>
              <a:buNone/>
            </a:pPr>
            <a:r>
              <a:rPr kumimoji="0" lang="en-US" sz="2400" b="1" smtClean="0">
                <a:solidFill>
                  <a:srgbClr val="3333FF"/>
                </a:solidFill>
                <a:latin typeface="Verdana" pitchFamily="34" charset="0"/>
              </a:rPr>
              <a:t>Computer</a:t>
            </a:r>
            <a:endParaRPr kumimoji="0" lang="en-US" sz="2400" smtClean="0">
              <a:solidFill>
                <a:srgbClr val="3333FF"/>
              </a:solidFill>
              <a:latin typeface="Verdana" pitchFamily="34" charset="0"/>
            </a:endParaRPr>
          </a:p>
          <a:p>
            <a:pPr marL="6350" indent="7938">
              <a:buFont typeface="Wingdings 3" pitchFamily="18" charset="2"/>
              <a:buNone/>
            </a:pPr>
            <a:r>
              <a:rPr kumimoji="0" lang="en-US" sz="1600" smtClean="0">
                <a:latin typeface="Verdana" pitchFamily="34" charset="0"/>
              </a:rPr>
              <a:t>Video locked on a desktop is often never seen</a:t>
            </a:r>
          </a:p>
          <a:p>
            <a:pPr marL="6350" indent="7938">
              <a:buFont typeface="Wingdings 3" pitchFamily="18" charset="2"/>
              <a:buNone/>
            </a:pPr>
            <a:r>
              <a:rPr kumimoji="0" lang="en-US" sz="2400" b="1" smtClean="0">
                <a:solidFill>
                  <a:srgbClr val="3333FF"/>
                </a:solidFill>
                <a:latin typeface="Verdana" pitchFamily="34" charset="0"/>
              </a:rPr>
              <a:t>DVD</a:t>
            </a:r>
            <a:endParaRPr kumimoji="0" lang="en-US" sz="2400" smtClean="0">
              <a:solidFill>
                <a:srgbClr val="3333FF"/>
              </a:solidFill>
              <a:latin typeface="Verdana" pitchFamily="34" charset="0"/>
            </a:endParaRPr>
          </a:p>
          <a:p>
            <a:pPr marL="6350" indent="7938">
              <a:buFont typeface="Wingdings 3" pitchFamily="18" charset="2"/>
              <a:buNone/>
            </a:pPr>
            <a:r>
              <a:rPr kumimoji="0" lang="en-US" sz="1600" smtClean="0">
                <a:latin typeface="Verdana" pitchFamily="34" charset="0"/>
              </a:rPr>
              <a:t>Is DVD last century?</a:t>
            </a:r>
            <a:endParaRPr kumimoji="0" lang="en-US" sz="2400" smtClean="0">
              <a:latin typeface="Verdana" pitchFamily="34" charset="0"/>
            </a:endParaRPr>
          </a:p>
          <a:p>
            <a:pPr marL="6350" indent="7938">
              <a:buFont typeface="Wingdings 3" pitchFamily="18" charset="2"/>
              <a:buNone/>
            </a:pPr>
            <a:r>
              <a:rPr kumimoji="0" lang="en-US" sz="2400" b="1" smtClean="0">
                <a:solidFill>
                  <a:srgbClr val="3333FF"/>
                </a:solidFill>
                <a:latin typeface="Verdana" pitchFamily="34" charset="0"/>
              </a:rPr>
              <a:t>Blu-ray Disc</a:t>
            </a:r>
            <a:endParaRPr kumimoji="0" lang="en-US" sz="2400" smtClean="0">
              <a:solidFill>
                <a:srgbClr val="3333FF"/>
              </a:solidFill>
              <a:latin typeface="Verdana" pitchFamily="34" charset="0"/>
            </a:endParaRPr>
          </a:p>
          <a:p>
            <a:pPr marL="6350" indent="7938">
              <a:buFont typeface="Wingdings 3" pitchFamily="18" charset="2"/>
              <a:buNone/>
            </a:pPr>
            <a:r>
              <a:rPr kumimoji="0" lang="en-US" sz="1600" smtClean="0">
                <a:latin typeface="Verdana" pitchFamily="34" charset="0"/>
              </a:rPr>
              <a:t>Hi-Def but still last century</a:t>
            </a:r>
            <a:endParaRPr kumimoji="0" lang="en-US" sz="1600" b="1" smtClean="0">
              <a:latin typeface="Verdana" pitchFamily="34" charset="0"/>
            </a:endParaRPr>
          </a:p>
          <a:p>
            <a:pPr marL="6350" indent="7938">
              <a:buFont typeface="Wingdings 3" pitchFamily="18" charset="2"/>
              <a:buNone/>
            </a:pPr>
            <a:endParaRPr kumimoji="0" lang="en-US" sz="2400" smtClean="0">
              <a:latin typeface="Verdana" pitchFamily="34" charset="0"/>
            </a:endParaRPr>
          </a:p>
        </p:txBody>
      </p:sp>
      <p:sp>
        <p:nvSpPr>
          <p:cNvPr id="24580" name="Text Box 3"/>
          <p:cNvSpPr txBox="1">
            <a:spLocks noChangeArrowheads="1"/>
          </p:cNvSpPr>
          <p:nvPr/>
        </p:nvSpPr>
        <p:spPr bwMode="auto">
          <a:xfrm>
            <a:off x="3048000" y="1601861"/>
            <a:ext cx="57150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pPr algn="ctr"/>
            <a:r>
              <a:rPr lang="en-US" sz="3200" dirty="0">
                <a:solidFill>
                  <a:srgbClr val="3333FF"/>
                </a:solidFill>
                <a:latin typeface="Verdana" pitchFamily="34" charset="0"/>
              </a:rPr>
              <a:t>Traditional </a:t>
            </a:r>
            <a:br>
              <a:rPr lang="en-US" sz="3200" dirty="0">
                <a:solidFill>
                  <a:srgbClr val="3333FF"/>
                </a:solidFill>
                <a:latin typeface="Verdana" pitchFamily="34" charset="0"/>
              </a:rPr>
            </a:br>
            <a:r>
              <a:rPr lang="en-US" sz="3200" dirty="0">
                <a:solidFill>
                  <a:srgbClr val="3333FF"/>
                </a:solidFill>
                <a:latin typeface="Verdana" pitchFamily="34" charset="0"/>
              </a:rPr>
              <a:t>Digital Media</a:t>
            </a:r>
            <a:endParaRPr lang="en-AU" sz="3200" dirty="0">
              <a:solidFill>
                <a:srgbClr val="3333FF"/>
              </a:solidFill>
              <a:latin typeface="Verdana" pitchFamily="34" charset="0"/>
            </a:endParaRPr>
          </a:p>
        </p:txBody>
      </p:sp>
      <p:sp>
        <p:nvSpPr>
          <p:cNvPr id="24581" name="Text Box 4"/>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a:solidFill>
                  <a:srgbClr val="3333FF"/>
                </a:solidFill>
                <a:latin typeface="Verdana" pitchFamily="34" charset="0"/>
              </a:rPr>
              <a:t>Sharing</a:t>
            </a:r>
          </a:p>
        </p:txBody>
      </p:sp>
      <p:sp>
        <p:nvSpPr>
          <p:cNvPr id="24582" name="AutoShape 11">
            <a:hlinkClick r:id="rId4"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24583" name="AutoShape 12">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24584" name="AutoShape 13">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pic>
        <p:nvPicPr>
          <p:cNvPr id="24585" name="Picture 2" descr="Blu-ray Disc"/>
          <p:cNvPicPr>
            <a:picLocks noGrp="1" noChangeAspect="1" noChangeArrowheads="1"/>
          </p:cNvPicPr>
          <p:nvPr>
            <p:ph/>
          </p:nvPr>
        </p:nvPicPr>
        <p:blipFill>
          <a:blip r:embed="rId5">
            <a:extLst>
              <a:ext uri="{28A0092B-C50C-407E-A947-70E740481C1C}">
                <a14:useLocalDpi xmlns:a14="http://schemas.microsoft.com/office/drawing/2010/main" val="0"/>
              </a:ext>
            </a:extLst>
          </a:blip>
          <a:srcRect/>
          <a:stretch>
            <a:fillRect/>
          </a:stretch>
        </p:blipFill>
        <p:spPr>
          <a:xfrm>
            <a:off x="179388" y="4155479"/>
            <a:ext cx="1944687" cy="1001713"/>
          </a:xfrm>
          <a:noFill/>
        </p:spPr>
      </p:pic>
      <p:pic>
        <p:nvPicPr>
          <p:cNvPr id="24586" name="Picture 8" descr="dvd"/>
          <p:cNvPicPr>
            <a:picLocks noGrp="1" noChangeAspect="1" noChangeArrowheads="1"/>
          </p:cNvPicPr>
          <p:nvPr>
            <p:ph/>
          </p:nvPr>
        </p:nvPicPr>
        <p:blipFill>
          <a:blip r:embed="rId6">
            <a:extLst>
              <a:ext uri="{28A0092B-C50C-407E-A947-70E740481C1C}">
                <a14:useLocalDpi xmlns:a14="http://schemas.microsoft.com/office/drawing/2010/main" val="0"/>
              </a:ext>
            </a:extLst>
          </a:blip>
          <a:srcRect/>
          <a:stretch>
            <a:fillRect/>
          </a:stretch>
        </p:blipFill>
        <p:spPr>
          <a:xfrm>
            <a:off x="900113" y="3291879"/>
            <a:ext cx="1727200" cy="750888"/>
          </a:xfrm>
          <a:noFill/>
        </p:spPr>
      </p:pic>
      <p:sp>
        <p:nvSpPr>
          <p:cNvPr id="11" name="Rectangle 10"/>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Sharing Video</a:t>
            </a:r>
            <a:endParaRPr lang="en-US" sz="3200" b="1" dirty="0">
              <a:solidFill>
                <a:srgbClr val="00B0F0"/>
              </a:solidFill>
            </a:endParaRPr>
          </a:p>
        </p:txBody>
      </p:sp>
    </p:spTree>
    <p:extLst>
      <p:ext uri="{BB962C8B-B14F-4D97-AF65-F5344CB8AC3E}">
        <p14:creationId xmlns:p14="http://schemas.microsoft.com/office/powerpoint/2010/main" val="112772593"/>
      </p:ext>
    </p:extLst>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Group 2"/>
          <p:cNvGrpSpPr>
            <a:grpSpLocks/>
          </p:cNvGrpSpPr>
          <p:nvPr/>
        </p:nvGrpSpPr>
        <p:grpSpPr bwMode="auto">
          <a:xfrm>
            <a:off x="3995738" y="2626767"/>
            <a:ext cx="4619625" cy="3538537"/>
            <a:chOff x="-572" y="4302"/>
            <a:chExt cx="6235" cy="967"/>
          </a:xfrm>
        </p:grpSpPr>
        <p:sp>
          <p:nvSpPr>
            <p:cNvPr id="25610" name="Rectangle 3"/>
            <p:cNvSpPr>
              <a:spLocks noChangeArrowheads="1"/>
            </p:cNvSpPr>
            <p:nvPr/>
          </p:nvSpPr>
          <p:spPr bwMode="auto">
            <a:xfrm>
              <a:off x="0" y="432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AU"/>
            </a:p>
          </p:txBody>
        </p:sp>
        <p:sp>
          <p:nvSpPr>
            <p:cNvPr id="25611" name="Rectangle 4"/>
            <p:cNvSpPr>
              <a:spLocks noChangeArrowheads="1"/>
            </p:cNvSpPr>
            <p:nvPr/>
          </p:nvSpPr>
          <p:spPr bwMode="auto">
            <a:xfrm>
              <a:off x="-572" y="4302"/>
              <a:ext cx="6235" cy="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1"/>
              <a:r>
                <a:rPr lang="en-AU" sz="1600">
                  <a:solidFill>
                    <a:srgbClr val="003399"/>
                  </a:solidFill>
                  <a:latin typeface="Verdana" pitchFamily="34" charset="0"/>
                  <a:ea typeface="Verdana" pitchFamily="34" charset="0"/>
                  <a:cs typeface="Verdana" pitchFamily="34" charset="0"/>
                </a:rPr>
                <a:t>The format offers more than five times the storage capacity of traditional DVDs and can hold up to 25GB on a single-layer disc and 50GB on a dual-layer disc. </a:t>
              </a:r>
            </a:p>
            <a:p>
              <a:pPr lvl="1"/>
              <a:endParaRPr lang="en-AU" sz="1600">
                <a:solidFill>
                  <a:srgbClr val="003399"/>
                </a:solidFill>
                <a:latin typeface="Verdana" pitchFamily="34" charset="0"/>
                <a:ea typeface="Verdana" pitchFamily="34" charset="0"/>
                <a:cs typeface="Verdana" pitchFamily="34" charset="0"/>
              </a:endParaRPr>
            </a:p>
            <a:p>
              <a:pPr lvl="1"/>
              <a:r>
                <a:rPr lang="en-AU" sz="1600">
                  <a:solidFill>
                    <a:srgbClr val="003399"/>
                  </a:solidFill>
                  <a:latin typeface="Verdana" pitchFamily="34" charset="0"/>
                  <a:ea typeface="Verdana" pitchFamily="34" charset="0"/>
                  <a:cs typeface="Verdana" pitchFamily="34" charset="0"/>
                </a:rPr>
                <a:t>This extra capacity combined with the use of advanced video and audio codecs will offer consumers an unprecedented HD experience</a:t>
              </a:r>
              <a:r>
                <a:rPr lang="en-AU" sz="1600">
                  <a:solidFill>
                    <a:srgbClr val="003399"/>
                  </a:solidFill>
                </a:rPr>
                <a:t>. </a:t>
              </a:r>
              <a:br>
                <a:rPr lang="en-AU" sz="1600">
                  <a:solidFill>
                    <a:srgbClr val="003399"/>
                  </a:solidFill>
                </a:rPr>
              </a:br>
              <a:r>
                <a:rPr lang="en-AU" sz="1600">
                  <a:solidFill>
                    <a:srgbClr val="003399"/>
                  </a:solidFill>
                </a:rPr>
                <a:t/>
              </a:r>
              <a:br>
                <a:rPr lang="en-AU" sz="1600">
                  <a:solidFill>
                    <a:srgbClr val="003399"/>
                  </a:solidFill>
                </a:rPr>
              </a:br>
              <a:r>
                <a:rPr lang="en-AU" sz="1600">
                  <a:solidFill>
                    <a:srgbClr val="003399"/>
                  </a:solidFill>
                  <a:latin typeface="Verdana" pitchFamily="34" charset="0"/>
                  <a:ea typeface="Verdana" pitchFamily="34" charset="0"/>
                  <a:cs typeface="Verdana" pitchFamily="34" charset="0"/>
                </a:rPr>
                <a:t>Video is recorded to Blue-Ray in MPEG-4.</a:t>
              </a:r>
              <a:r>
                <a:rPr lang="en-AU" sz="1600">
                  <a:solidFill>
                    <a:srgbClr val="003399"/>
                  </a:solidFill>
                </a:rPr>
                <a:t/>
              </a:r>
              <a:br>
                <a:rPr lang="en-AU" sz="1600">
                  <a:solidFill>
                    <a:srgbClr val="003399"/>
                  </a:solidFill>
                </a:rPr>
              </a:br>
              <a:endParaRPr lang="en-US" sz="1600">
                <a:solidFill>
                  <a:srgbClr val="003399"/>
                </a:solidFill>
                <a:latin typeface="Verdana" pitchFamily="34" charset="0"/>
              </a:endParaRPr>
            </a:p>
          </p:txBody>
        </p:sp>
      </p:grpSp>
      <p:sp>
        <p:nvSpPr>
          <p:cNvPr id="25603" name="Text Box 5"/>
          <p:cNvSpPr txBox="1">
            <a:spLocks noChangeArrowheads="1"/>
          </p:cNvSpPr>
          <p:nvPr/>
        </p:nvSpPr>
        <p:spPr bwMode="auto">
          <a:xfrm>
            <a:off x="4419600" y="1863179"/>
            <a:ext cx="18780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a:solidFill>
                  <a:srgbClr val="3333FF"/>
                </a:solidFill>
                <a:latin typeface="Tahoma" pitchFamily="34" charset="0"/>
              </a:rPr>
              <a:t>Blu-ray</a:t>
            </a:r>
            <a:endParaRPr lang="en-AU" sz="3600">
              <a:solidFill>
                <a:srgbClr val="3333FF"/>
              </a:solidFill>
              <a:latin typeface="Tahoma" pitchFamily="34" charset="0"/>
            </a:endParaRPr>
          </a:p>
        </p:txBody>
      </p:sp>
      <p:sp>
        <p:nvSpPr>
          <p:cNvPr id="25604" name="Text Box 6"/>
          <p:cNvSpPr txBox="1">
            <a:spLocks noChangeArrowheads="1"/>
          </p:cNvSpPr>
          <p:nvPr/>
        </p:nvSpPr>
        <p:spPr bwMode="auto">
          <a:xfrm>
            <a:off x="4191000" y="1298029"/>
            <a:ext cx="23891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2400" b="0" dirty="0">
                <a:solidFill>
                  <a:srgbClr val="3333FF"/>
                </a:solidFill>
                <a:latin typeface="Tahoma" pitchFamily="34" charset="0"/>
              </a:rPr>
              <a:t>Storage Medium</a:t>
            </a:r>
            <a:endParaRPr lang="en-AU" sz="2400" b="0" dirty="0">
              <a:solidFill>
                <a:srgbClr val="3333FF"/>
              </a:solidFill>
              <a:latin typeface="Tahoma" pitchFamily="34" charset="0"/>
            </a:endParaRPr>
          </a:p>
        </p:txBody>
      </p:sp>
      <p:sp>
        <p:nvSpPr>
          <p:cNvPr id="25605" name="Text Box 7"/>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a:solidFill>
                  <a:srgbClr val="3333FF"/>
                </a:solidFill>
                <a:latin typeface="Verdana" pitchFamily="34" charset="0"/>
              </a:rPr>
              <a:t>Sharing</a:t>
            </a:r>
          </a:p>
        </p:txBody>
      </p:sp>
      <p:sp>
        <p:nvSpPr>
          <p:cNvPr id="25606" name="AutoShape 11">
            <a:hlinkClick r:id="rId3"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25607" name="AutoShape 12">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25608" name="AutoShape 13">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pic>
        <p:nvPicPr>
          <p:cNvPr id="25609" name="Picture 2" descr="Blu-ray Disc"/>
          <p:cNvPicPr>
            <a:picLocks noGrp="1" noChangeAspect="1" noChangeArrowheads="1"/>
          </p:cNvPicPr>
          <p:nvPr>
            <p:ph/>
          </p:nvPr>
        </p:nvPicPr>
        <p:blipFill>
          <a:blip r:embed="rId4">
            <a:extLst>
              <a:ext uri="{28A0092B-C50C-407E-A947-70E740481C1C}">
                <a14:useLocalDpi xmlns:a14="http://schemas.microsoft.com/office/drawing/2010/main" val="0"/>
              </a:ext>
            </a:extLst>
          </a:blip>
          <a:srcRect/>
          <a:stretch>
            <a:fillRect/>
          </a:stretch>
        </p:blipFill>
        <p:spPr>
          <a:xfrm>
            <a:off x="463550" y="1775023"/>
            <a:ext cx="2092325" cy="1077913"/>
          </a:xfrm>
          <a:noFill/>
        </p:spPr>
      </p:pic>
      <p:sp>
        <p:nvSpPr>
          <p:cNvPr id="12" name="Rectangle 11"/>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Sharing Video</a:t>
            </a:r>
            <a:endParaRPr lang="en-US" sz="3200" b="1" dirty="0">
              <a:solidFill>
                <a:srgbClr val="00B0F0"/>
              </a:solidFill>
            </a:endParaRPr>
          </a:p>
        </p:txBody>
      </p:sp>
    </p:spTree>
    <p:extLst>
      <p:ext uri="{BB962C8B-B14F-4D97-AF65-F5344CB8AC3E}">
        <p14:creationId xmlns:p14="http://schemas.microsoft.com/office/powerpoint/2010/main" val="2870408513"/>
      </p:ext>
    </p:extLst>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Group 2"/>
          <p:cNvGrpSpPr>
            <a:grpSpLocks/>
          </p:cNvGrpSpPr>
          <p:nvPr/>
        </p:nvGrpSpPr>
        <p:grpSpPr bwMode="auto">
          <a:xfrm>
            <a:off x="4419600" y="2896691"/>
            <a:ext cx="4267200" cy="4276725"/>
            <a:chOff x="0" y="4320"/>
            <a:chExt cx="5760" cy="1812"/>
          </a:xfrm>
        </p:grpSpPr>
        <p:sp>
          <p:nvSpPr>
            <p:cNvPr id="26634" name="Rectangle 3"/>
            <p:cNvSpPr>
              <a:spLocks noChangeArrowheads="1"/>
            </p:cNvSpPr>
            <p:nvPr/>
          </p:nvSpPr>
          <p:spPr bwMode="auto">
            <a:xfrm>
              <a:off x="0" y="432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AU"/>
            </a:p>
          </p:txBody>
        </p:sp>
        <p:sp>
          <p:nvSpPr>
            <p:cNvPr id="27652" name="Rectangle 4"/>
            <p:cNvSpPr>
              <a:spLocks noChangeArrowheads="1"/>
            </p:cNvSpPr>
            <p:nvPr/>
          </p:nvSpPr>
          <p:spPr bwMode="auto">
            <a:xfrm>
              <a:off x="0" y="4320"/>
              <a:ext cx="5760" cy="1812"/>
            </a:xfrm>
            <a:prstGeom prst="rect">
              <a:avLst/>
            </a:prstGeom>
            <a:noFill/>
            <a:ln w="9525">
              <a:noFill/>
              <a:miter lim="800000"/>
              <a:headEnd/>
              <a:tailEnd/>
            </a:ln>
            <a:effectLst/>
          </p:spPr>
          <p:txBody>
            <a:bodyPr>
              <a:spAutoFit/>
            </a:bodyPr>
            <a:lstStyle/>
            <a:p>
              <a:pPr>
                <a:defRPr/>
              </a:pPr>
              <a:r>
                <a:rPr lang="en-AU" sz="1600" dirty="0">
                  <a:solidFill>
                    <a:schemeClr val="accent2">
                      <a:lumMod val="75000"/>
                      <a:lumOff val="25000"/>
                    </a:schemeClr>
                  </a:solidFill>
                  <a:latin typeface="Verdana" pitchFamily="34" charset="0"/>
                  <a:cs typeface="Arial" charset="0"/>
                </a:rPr>
                <a:t>DVD (Digital Versatile Disc) is a storage medium designed to delivery standard resolution video for the consumer.</a:t>
              </a:r>
              <a:br>
                <a:rPr lang="en-AU" sz="1600" dirty="0">
                  <a:solidFill>
                    <a:schemeClr val="accent2">
                      <a:lumMod val="75000"/>
                      <a:lumOff val="25000"/>
                    </a:schemeClr>
                  </a:solidFill>
                  <a:latin typeface="Verdana" pitchFamily="34" charset="0"/>
                  <a:cs typeface="Arial" charset="0"/>
                </a:rPr>
              </a:br>
              <a:r>
                <a:rPr lang="en-AU" sz="1600" dirty="0">
                  <a:solidFill>
                    <a:schemeClr val="accent2">
                      <a:lumMod val="75000"/>
                      <a:lumOff val="25000"/>
                    </a:schemeClr>
                  </a:solidFill>
                  <a:latin typeface="Verdana" pitchFamily="34" charset="0"/>
                  <a:cs typeface="Arial" charset="0"/>
                </a:rPr>
                <a:t/>
              </a:r>
              <a:br>
                <a:rPr lang="en-AU" sz="1600" dirty="0">
                  <a:solidFill>
                    <a:schemeClr val="accent2">
                      <a:lumMod val="75000"/>
                      <a:lumOff val="25000"/>
                    </a:schemeClr>
                  </a:solidFill>
                  <a:latin typeface="Verdana" pitchFamily="34" charset="0"/>
                  <a:cs typeface="Arial" charset="0"/>
                </a:rPr>
              </a:br>
              <a:r>
                <a:rPr lang="en-AU" sz="1600" dirty="0">
                  <a:solidFill>
                    <a:schemeClr val="accent2">
                      <a:lumMod val="75000"/>
                      <a:lumOff val="25000"/>
                    </a:schemeClr>
                  </a:solidFill>
                  <a:latin typeface="Verdana" pitchFamily="34" charset="0"/>
                  <a:cs typeface="Arial" charset="0"/>
                </a:rPr>
                <a:t>MPEG-2 is the primary video standard for DVD-Video. </a:t>
              </a:r>
            </a:p>
            <a:p>
              <a:pPr>
                <a:defRPr/>
              </a:pPr>
              <a:endParaRPr lang="en-AU" sz="1600" dirty="0">
                <a:solidFill>
                  <a:schemeClr val="accent2">
                    <a:lumMod val="75000"/>
                    <a:lumOff val="25000"/>
                  </a:schemeClr>
                </a:solidFill>
                <a:latin typeface="Verdana" pitchFamily="34" charset="0"/>
                <a:cs typeface="Arial" charset="0"/>
              </a:endParaRPr>
            </a:p>
            <a:p>
              <a:pPr>
                <a:defRPr/>
              </a:pPr>
              <a:r>
                <a:rPr lang="en-AU" sz="1600" dirty="0">
                  <a:solidFill>
                    <a:schemeClr val="accent2">
                      <a:lumMod val="75000"/>
                      <a:lumOff val="25000"/>
                    </a:schemeClr>
                  </a:solidFill>
                  <a:latin typeface="Verdana" pitchFamily="34" charset="0"/>
                  <a:cs typeface="Arial" charset="0"/>
                </a:rPr>
                <a:t>MPEG-2 provides broadcast-quality digitally encoded audio and video. It offers outstanding image quality and resolution </a:t>
              </a:r>
              <a:r>
                <a:rPr lang="en-US" sz="1600" dirty="0">
                  <a:solidFill>
                    <a:schemeClr val="accent2">
                      <a:lumMod val="75000"/>
                      <a:lumOff val="25000"/>
                    </a:schemeClr>
                  </a:solidFill>
                  <a:latin typeface="Verdana" pitchFamily="34" charset="0"/>
                  <a:cs typeface="Arial" charset="0"/>
                </a:rPr>
                <a:t>at 720 x 576 playback</a:t>
              </a:r>
              <a:r>
                <a:rPr lang="en-AU" sz="1600" dirty="0">
                  <a:solidFill>
                    <a:schemeClr val="accent2">
                      <a:lumMod val="75000"/>
                      <a:lumOff val="25000"/>
                    </a:schemeClr>
                  </a:solidFill>
                  <a:latin typeface="Verdana" pitchFamily="34" charset="0"/>
                  <a:cs typeface="Arial" charset="0"/>
                </a:rPr>
                <a:t> </a:t>
              </a:r>
              <a:r>
                <a:rPr lang="en-US" sz="1600" dirty="0">
                  <a:solidFill>
                    <a:schemeClr val="accent2">
                      <a:lumMod val="75000"/>
                      <a:lumOff val="25000"/>
                    </a:schemeClr>
                  </a:solidFill>
                  <a:latin typeface="Verdana" pitchFamily="34" charset="0"/>
                  <a:cs typeface="Arial" charset="0"/>
                </a:rPr>
                <a:t>. </a:t>
              </a:r>
            </a:p>
            <a:p>
              <a:pPr>
                <a:defRPr/>
              </a:pPr>
              <a:endParaRPr lang="en-US" sz="1600" dirty="0">
                <a:solidFill>
                  <a:schemeClr val="bg1"/>
                </a:solidFill>
                <a:latin typeface="Verdana" pitchFamily="34" charset="0"/>
                <a:cs typeface="Arial" charset="0"/>
              </a:endParaRPr>
            </a:p>
            <a:p>
              <a:pPr>
                <a:defRPr/>
              </a:pPr>
              <a:r>
                <a:rPr lang="en-AU" sz="1600" dirty="0">
                  <a:solidFill>
                    <a:schemeClr val="bg1"/>
                  </a:solidFill>
                  <a:latin typeface="Verdana" pitchFamily="34" charset="0"/>
                  <a:cs typeface="Arial" charset="0"/>
                </a:rPr>
                <a:t/>
              </a:r>
              <a:br>
                <a:rPr lang="en-AU" sz="1600" dirty="0">
                  <a:solidFill>
                    <a:schemeClr val="bg1"/>
                  </a:solidFill>
                  <a:latin typeface="Verdana" pitchFamily="34" charset="0"/>
                  <a:cs typeface="Arial" charset="0"/>
                </a:rPr>
              </a:br>
              <a:r>
                <a:rPr lang="en-AU" sz="1600" dirty="0">
                  <a:solidFill>
                    <a:schemeClr val="bg1"/>
                  </a:solidFill>
                  <a:latin typeface="Verdana" pitchFamily="34" charset="0"/>
                  <a:cs typeface="Arial" charset="0"/>
                </a:rPr>
                <a:t/>
              </a:r>
              <a:br>
                <a:rPr lang="en-AU" sz="1600" dirty="0">
                  <a:solidFill>
                    <a:schemeClr val="bg1"/>
                  </a:solidFill>
                  <a:latin typeface="Verdana" pitchFamily="34" charset="0"/>
                  <a:cs typeface="Arial" charset="0"/>
                </a:rPr>
              </a:br>
              <a:endParaRPr lang="en-US" sz="1600" dirty="0">
                <a:latin typeface="Verdana" pitchFamily="34" charset="0"/>
              </a:endParaRPr>
            </a:p>
          </p:txBody>
        </p:sp>
      </p:grpSp>
      <p:sp>
        <p:nvSpPr>
          <p:cNvPr id="26627" name="Text Box 5"/>
          <p:cNvSpPr txBox="1">
            <a:spLocks noChangeArrowheads="1"/>
          </p:cNvSpPr>
          <p:nvPr/>
        </p:nvSpPr>
        <p:spPr bwMode="auto">
          <a:xfrm>
            <a:off x="4419600" y="2196921"/>
            <a:ext cx="1193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Tahoma" pitchFamily="34" charset="0"/>
              </a:rPr>
              <a:t>DVD</a:t>
            </a:r>
            <a:endParaRPr lang="en-AU" sz="3600" dirty="0">
              <a:solidFill>
                <a:srgbClr val="3333FF"/>
              </a:solidFill>
              <a:latin typeface="Tahoma" pitchFamily="34" charset="0"/>
            </a:endParaRPr>
          </a:p>
        </p:txBody>
      </p:sp>
      <p:sp>
        <p:nvSpPr>
          <p:cNvPr id="26628" name="Text Box 6"/>
          <p:cNvSpPr txBox="1">
            <a:spLocks noChangeArrowheads="1"/>
          </p:cNvSpPr>
          <p:nvPr/>
        </p:nvSpPr>
        <p:spPr bwMode="auto">
          <a:xfrm>
            <a:off x="4191000" y="1526877"/>
            <a:ext cx="23891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2400" b="0" dirty="0">
                <a:solidFill>
                  <a:srgbClr val="3333FF"/>
                </a:solidFill>
                <a:latin typeface="Tahoma" pitchFamily="34" charset="0"/>
              </a:rPr>
              <a:t>Storage Medium</a:t>
            </a:r>
            <a:endParaRPr lang="en-AU" sz="2400" b="0" dirty="0">
              <a:solidFill>
                <a:srgbClr val="3333FF"/>
              </a:solidFill>
              <a:latin typeface="Tahoma" pitchFamily="34" charset="0"/>
            </a:endParaRPr>
          </a:p>
        </p:txBody>
      </p:sp>
      <p:sp>
        <p:nvSpPr>
          <p:cNvPr id="26629" name="Text Box 7"/>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a:solidFill>
                  <a:srgbClr val="3333FF"/>
                </a:solidFill>
                <a:latin typeface="Verdana" pitchFamily="34" charset="0"/>
              </a:rPr>
              <a:t>Sharing</a:t>
            </a:r>
          </a:p>
        </p:txBody>
      </p:sp>
      <p:pic>
        <p:nvPicPr>
          <p:cNvPr id="26630" name="Picture 8" descr="dvd"/>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304800" y="1842418"/>
            <a:ext cx="2032000" cy="882650"/>
          </a:xfrm>
          <a:noFill/>
        </p:spPr>
      </p:pic>
      <p:sp>
        <p:nvSpPr>
          <p:cNvPr id="26631" name="AutoShape 11">
            <a:hlinkClick r:id="rId4"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26632" name="AutoShape 12">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26633" name="AutoShape 13">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2" name="Rectangle 11"/>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Sharing Video</a:t>
            </a:r>
            <a:endParaRPr lang="en-US" sz="3200" b="1" dirty="0">
              <a:solidFill>
                <a:srgbClr val="00B0F0"/>
              </a:solidFill>
            </a:endParaRPr>
          </a:p>
        </p:txBody>
      </p:sp>
    </p:spTree>
    <p:extLst>
      <p:ext uri="{BB962C8B-B14F-4D97-AF65-F5344CB8AC3E}">
        <p14:creationId xmlns:p14="http://schemas.microsoft.com/office/powerpoint/2010/main" val="2259004359"/>
      </p:ext>
    </p:extLst>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8" descr="http://workflowcomputing.files.wordpress.com/2010/08/motion-ls800-tablet-p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713" y="3537818"/>
            <a:ext cx="1871662" cy="140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651" name="Group 2"/>
          <p:cNvGrpSpPr>
            <a:grpSpLocks/>
          </p:cNvGrpSpPr>
          <p:nvPr/>
        </p:nvGrpSpPr>
        <p:grpSpPr bwMode="auto">
          <a:xfrm>
            <a:off x="4419600" y="2914997"/>
            <a:ext cx="4267200" cy="3538339"/>
            <a:chOff x="0" y="4320"/>
            <a:chExt cx="5760" cy="1499"/>
          </a:xfrm>
        </p:grpSpPr>
        <p:sp>
          <p:nvSpPr>
            <p:cNvPr id="27662" name="Rectangle 3"/>
            <p:cNvSpPr>
              <a:spLocks noChangeArrowheads="1"/>
            </p:cNvSpPr>
            <p:nvPr/>
          </p:nvSpPr>
          <p:spPr bwMode="auto">
            <a:xfrm>
              <a:off x="0" y="432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AU"/>
            </a:p>
          </p:txBody>
        </p:sp>
        <p:sp>
          <p:nvSpPr>
            <p:cNvPr id="2" name="Rectangle 4"/>
            <p:cNvSpPr>
              <a:spLocks noChangeArrowheads="1"/>
            </p:cNvSpPr>
            <p:nvPr/>
          </p:nvSpPr>
          <p:spPr bwMode="auto">
            <a:xfrm>
              <a:off x="0" y="4320"/>
              <a:ext cx="5760" cy="1499"/>
            </a:xfrm>
            <a:prstGeom prst="rect">
              <a:avLst/>
            </a:prstGeom>
            <a:noFill/>
            <a:ln w="9525">
              <a:noFill/>
              <a:miter lim="800000"/>
              <a:headEnd/>
              <a:tailEnd/>
            </a:ln>
            <a:effectLst/>
          </p:spPr>
          <p:txBody>
            <a:bodyPr>
              <a:spAutoFit/>
            </a:bodyPr>
            <a:lstStyle/>
            <a:p>
              <a:pPr>
                <a:defRPr/>
              </a:pPr>
              <a:r>
                <a:rPr lang="en-AU" sz="1600" dirty="0">
                  <a:solidFill>
                    <a:schemeClr val="accent2">
                      <a:lumMod val="75000"/>
                      <a:lumOff val="25000"/>
                    </a:schemeClr>
                  </a:solidFill>
                  <a:latin typeface="Verdana" pitchFamily="34" charset="0"/>
                  <a:cs typeface="Arial" charset="0"/>
                </a:rPr>
                <a:t>Video on the move, whether stored on a </a:t>
              </a:r>
              <a:r>
                <a:rPr lang="en-AU" sz="1600" dirty="0" smtClean="0">
                  <a:solidFill>
                    <a:schemeClr val="accent2">
                      <a:lumMod val="75000"/>
                      <a:lumOff val="25000"/>
                    </a:schemeClr>
                  </a:solidFill>
                  <a:latin typeface="Verdana" pitchFamily="34" charset="0"/>
                  <a:cs typeface="Arial" charset="0"/>
                </a:rPr>
                <a:t>Smartphone, </a:t>
              </a:r>
              <a:r>
                <a:rPr lang="en-AU" sz="1600" dirty="0">
                  <a:solidFill>
                    <a:schemeClr val="accent2">
                      <a:lumMod val="75000"/>
                      <a:lumOff val="25000"/>
                    </a:schemeClr>
                  </a:solidFill>
                  <a:latin typeface="Verdana" pitchFamily="34" charset="0"/>
                  <a:cs typeface="Arial" charset="0"/>
                </a:rPr>
                <a:t>Tablet Computer or delivered via the Internet, provides freedom from the </a:t>
              </a:r>
              <a:r>
                <a:rPr lang="en-AU" sz="1600" dirty="0" smtClean="0">
                  <a:solidFill>
                    <a:schemeClr val="accent2">
                      <a:lumMod val="75000"/>
                      <a:lumOff val="25000"/>
                    </a:schemeClr>
                  </a:solidFill>
                  <a:latin typeface="Verdana" pitchFamily="34" charset="0"/>
                  <a:cs typeface="Arial" charset="0"/>
                </a:rPr>
                <a:t>lounge </a:t>
              </a:r>
              <a:r>
                <a:rPr lang="en-AU" sz="1600" dirty="0">
                  <a:solidFill>
                    <a:schemeClr val="accent2">
                      <a:lumMod val="75000"/>
                      <a:lumOff val="25000"/>
                    </a:schemeClr>
                  </a:solidFill>
                  <a:latin typeface="Verdana" pitchFamily="34" charset="0"/>
                  <a:cs typeface="Arial" charset="0"/>
                </a:rPr>
                <a:t>TV Set.</a:t>
              </a:r>
              <a:br>
                <a:rPr lang="en-AU" sz="1600" dirty="0">
                  <a:solidFill>
                    <a:schemeClr val="accent2">
                      <a:lumMod val="75000"/>
                      <a:lumOff val="25000"/>
                    </a:schemeClr>
                  </a:solidFill>
                  <a:latin typeface="Verdana" pitchFamily="34" charset="0"/>
                  <a:cs typeface="Arial" charset="0"/>
                </a:rPr>
              </a:br>
              <a:r>
                <a:rPr lang="en-AU" sz="1600" dirty="0">
                  <a:solidFill>
                    <a:schemeClr val="accent2">
                      <a:lumMod val="75000"/>
                      <a:lumOff val="25000"/>
                    </a:schemeClr>
                  </a:solidFill>
                  <a:latin typeface="Verdana" pitchFamily="34" charset="0"/>
                  <a:cs typeface="Arial" charset="0"/>
                </a:rPr>
                <a:t/>
              </a:r>
              <a:br>
                <a:rPr lang="en-AU" sz="1600" dirty="0">
                  <a:solidFill>
                    <a:schemeClr val="accent2">
                      <a:lumMod val="75000"/>
                      <a:lumOff val="25000"/>
                    </a:schemeClr>
                  </a:solidFill>
                  <a:latin typeface="Verdana" pitchFamily="34" charset="0"/>
                  <a:cs typeface="Arial" charset="0"/>
                </a:rPr>
              </a:br>
              <a:r>
                <a:rPr lang="en-AU" sz="1600" dirty="0">
                  <a:solidFill>
                    <a:schemeClr val="accent2">
                      <a:lumMod val="75000"/>
                      <a:lumOff val="25000"/>
                    </a:schemeClr>
                  </a:solidFill>
                  <a:latin typeface="Verdana" pitchFamily="34" charset="0"/>
                  <a:cs typeface="Arial" charset="0"/>
                </a:rPr>
                <a:t>Uploading video also protects your video from accidental lose.</a:t>
              </a:r>
            </a:p>
            <a:p>
              <a:pPr>
                <a:defRPr/>
              </a:pPr>
              <a:endParaRPr lang="en-AU" sz="1600" dirty="0">
                <a:solidFill>
                  <a:schemeClr val="accent2">
                    <a:lumMod val="75000"/>
                    <a:lumOff val="25000"/>
                  </a:schemeClr>
                </a:solidFill>
                <a:latin typeface="Verdana" pitchFamily="34" charset="0"/>
                <a:cs typeface="Arial" charset="0"/>
              </a:endParaRPr>
            </a:p>
            <a:p>
              <a:pPr>
                <a:defRPr/>
              </a:pPr>
              <a:r>
                <a:rPr lang="en-AU" sz="1600" dirty="0">
                  <a:solidFill>
                    <a:schemeClr val="accent2">
                      <a:lumMod val="75000"/>
                      <a:lumOff val="25000"/>
                    </a:schemeClr>
                  </a:solidFill>
                  <a:latin typeface="Verdana" pitchFamily="34" charset="0"/>
                  <a:cs typeface="Arial" charset="0"/>
                </a:rPr>
                <a:t>However, with freedom comes responsibility.</a:t>
              </a:r>
              <a:endParaRPr lang="en-US" sz="1600" dirty="0">
                <a:solidFill>
                  <a:schemeClr val="accent2">
                    <a:lumMod val="75000"/>
                    <a:lumOff val="25000"/>
                  </a:schemeClr>
                </a:solidFill>
                <a:latin typeface="Verdana" pitchFamily="34" charset="0"/>
                <a:cs typeface="Arial" charset="0"/>
              </a:endParaRPr>
            </a:p>
            <a:p>
              <a:pPr>
                <a:defRPr/>
              </a:pPr>
              <a:endParaRPr lang="en-US" sz="1600" dirty="0">
                <a:solidFill>
                  <a:schemeClr val="bg1"/>
                </a:solidFill>
                <a:latin typeface="Verdana" pitchFamily="34" charset="0"/>
                <a:cs typeface="Arial" charset="0"/>
              </a:endParaRPr>
            </a:p>
            <a:p>
              <a:pPr>
                <a:defRPr/>
              </a:pPr>
              <a:r>
                <a:rPr lang="en-AU" sz="1600" dirty="0">
                  <a:solidFill>
                    <a:schemeClr val="bg1"/>
                  </a:solidFill>
                  <a:latin typeface="Verdana" pitchFamily="34" charset="0"/>
                  <a:cs typeface="Arial" charset="0"/>
                </a:rPr>
                <a:t/>
              </a:r>
              <a:br>
                <a:rPr lang="en-AU" sz="1600" dirty="0">
                  <a:solidFill>
                    <a:schemeClr val="bg1"/>
                  </a:solidFill>
                  <a:latin typeface="Verdana" pitchFamily="34" charset="0"/>
                  <a:cs typeface="Arial" charset="0"/>
                </a:rPr>
              </a:br>
              <a:r>
                <a:rPr lang="en-AU" sz="1600" dirty="0">
                  <a:solidFill>
                    <a:schemeClr val="bg1"/>
                  </a:solidFill>
                  <a:latin typeface="Verdana" pitchFamily="34" charset="0"/>
                  <a:cs typeface="Arial" charset="0"/>
                </a:rPr>
                <a:t/>
              </a:r>
              <a:br>
                <a:rPr lang="en-AU" sz="1600" dirty="0">
                  <a:solidFill>
                    <a:schemeClr val="bg1"/>
                  </a:solidFill>
                  <a:latin typeface="Verdana" pitchFamily="34" charset="0"/>
                  <a:cs typeface="Arial" charset="0"/>
                </a:rPr>
              </a:br>
              <a:endParaRPr lang="en-US" sz="1600" dirty="0">
                <a:latin typeface="Verdana" pitchFamily="34" charset="0"/>
              </a:endParaRPr>
            </a:p>
          </p:txBody>
        </p:sp>
      </p:grpSp>
      <p:sp>
        <p:nvSpPr>
          <p:cNvPr id="27652" name="Text Box 5"/>
          <p:cNvSpPr txBox="1">
            <a:spLocks noChangeArrowheads="1"/>
          </p:cNvSpPr>
          <p:nvPr/>
        </p:nvSpPr>
        <p:spPr bwMode="auto">
          <a:xfrm>
            <a:off x="4419600" y="2108547"/>
            <a:ext cx="1727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Tahoma" pitchFamily="34" charset="0"/>
              </a:rPr>
              <a:t>Mobile</a:t>
            </a:r>
            <a:endParaRPr lang="en-AU" sz="3600" dirty="0">
              <a:solidFill>
                <a:srgbClr val="3333FF"/>
              </a:solidFill>
              <a:latin typeface="Tahoma" pitchFamily="34" charset="0"/>
            </a:endParaRPr>
          </a:p>
        </p:txBody>
      </p:sp>
      <p:sp>
        <p:nvSpPr>
          <p:cNvPr id="27653" name="Text Box 6"/>
          <p:cNvSpPr txBox="1">
            <a:spLocks noChangeArrowheads="1"/>
          </p:cNvSpPr>
          <p:nvPr/>
        </p:nvSpPr>
        <p:spPr bwMode="auto">
          <a:xfrm>
            <a:off x="4191000" y="1543397"/>
            <a:ext cx="23891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2400" b="0" dirty="0">
                <a:solidFill>
                  <a:srgbClr val="3333FF"/>
                </a:solidFill>
                <a:latin typeface="Tahoma" pitchFamily="34" charset="0"/>
              </a:rPr>
              <a:t>Storage Medium</a:t>
            </a:r>
            <a:endParaRPr lang="en-AU" sz="2400" b="0" dirty="0">
              <a:solidFill>
                <a:srgbClr val="3333FF"/>
              </a:solidFill>
              <a:latin typeface="Tahoma" pitchFamily="34" charset="0"/>
            </a:endParaRPr>
          </a:p>
        </p:txBody>
      </p:sp>
      <p:sp>
        <p:nvSpPr>
          <p:cNvPr id="27655" name="AutoShape 11">
            <a:hlinkClick r:id="rId4"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7656" name="AutoShape 12">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7657" name="AutoShape 13">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pic>
        <p:nvPicPr>
          <p:cNvPr id="27658" name="Picture 14" descr="http://www.upvery.com/attachments/images/201102/2011022308285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850" y="1521693"/>
            <a:ext cx="1295400" cy="121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9" name="Picture 2" descr="http://t3.gstatic.com/images?q=tbn:ANd9GcTclMI0YhKqlbRX0oA7aUL5NUbfuPrto8LFiue33Rvr5UFFk3Shm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8888" y="2385293"/>
            <a:ext cx="1441450"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60" name="AutoShape 4" descr="data:image/jpg;base64,/9j/4AAQSkZJRgABAQAAAQABAAD/2wBDAAkGBwgHBgkIBwgKCgkLDRYPDQwMDRsUFRAWIB0iIiAdHx8kKDQsJCYxJx8fLT0tMTU3Ojo6Iys/RD84QzQ5Ojf/2wBDAQoKCg0MDRoPDxo3JR8lNzc3Nzc3Nzc3Nzc3Nzc3Nzc3Nzc3Nzc3Nzc3Nzc3Nzc3Nzc3Nzc3Nzc3Nzc3Nzc3Nzf/wAARCAB9ANADASIAAhEBAxEB/8QAHAABAAICAwEAAAAAAAAAAAAAAAYHBQgBAwQC/8QAOxAAAQMDAgQEBAQDBwUAAAAAAQACAwQFEQYhBxIxURNBYYEicZGhFDJCsRUjcggzQ1JigqKSssHh8P/EABUBAQEAAAAAAAAAAAAAAAAAAAAB/8QAFBEBAAAAAAAAAAAAAAAAAAAAAP/aAAwDAQACEQMRAD8AvFERAREQEREBERAREQEREBERAREQEREBERAREQEREBERAREQEREBERARcZWB1LrGw6ZDRd65scrhlsDAXyOHflG+PVBn0WA0trGyaqbN/CKlz5IMeJFIwse0HocHy9Vn0BERAREQEREBERAREQEREBERAREQERcEgIOUWJv+pbNpynbPeq+KlY84YHAuc/5NaCT7Bd9lvNuvtAyutNUyppnnAe3IwfMEHcH0Iyg96L5kkZExz5HtYxoy5zjgAd1Cavivo+mqDCLk+cg4L4KaSRns4DB9soJu7ONlqJeautqbtWVN5cRcXSn8SJNix2fy+gHQei2us13oL3b4q+11TKmllHwyNz7gg7gjsd1G9R6k0JbrxHFfJrabgCAHPpvFdGc7czg08nuQgg3AvTle25TahmZJDROpzDAXDHj5IJcB2GOvnnZXUF1wSRSRMfC9jonNBYWHII8seixF/wBXWDTssMV5ucVNJMcMYQ5x+ZDQeUepwEGcRdcE8VRCyaCRskUjQ5j2nIcD0IK6a240VAznrauCnb3lkDf3QepF5KC50FxYX0FZT1LRsTDIHY+i9XMEHKLGzags0E4gmutEyYnAY6doOfllZBj2vaHMcHNO4IOxQfSISB1XXPPDTxOlnlZHG3q57gAPdB2Io3Pr7SNO8sl1FbuYHBDZg7H0WXtl2t12g8e111PVxZwXwSB4B9kHtRM7ZXluFxorbTmouFXBTQjq+Z4YPqUHqRQuXipouOV0ZvPMWnBMdLM9vsQwg+yz1h1LZdQxGWzXGCqDRlzWnD2/1NOCPcIMsi4BB6LlAUJ4ka+pdH0YjY0TXSdjjTxOHwN8ud5yPhBxsNz9SpsvLVW2iq6mnqaqkgmnpiXQySMBdGT1IPkg1Oud0q7zXy3G41JqKqU/FIT5eTQPIDsrE4BXF0Go7jbi48lVTCVrc7czHYJ+eHAe3ovjjrY46DUNJdYGcrLgxzZcdPFZjf5lpH/So7wvrfwGv7PJzENlkdA/1D2ED/lyoLI40P1BcYo7TZrdVT29kfjV0kTMh2/wt9QMEkDPl70d6futstQ3emsNlq7pWvDYaePmP+o9AB6kkD3Wpsshe6SWQcpc4vcB0bk5KKz9j1pctNWSutlsnbT/AI2USOnJ+KMcvKeTsTgb+WPcYDG5zkknJJOST55Pmr20bZotGcNbhdbnAxtdPTSTzcwBc1hb8EefljI7kqhRmGm3wSxn7BBa9p4hDSfDK10kREt2mbMYGy/lhi8Z4a93cbENHnjyCrCpqp66qlraud9RUzu55JnnLnn/AO6dgtntO2C30VisYqKSCWot1GxsUz4wXMPKOYg+RJGVrLcJ2VVyrqmI5ZNVSyNPcOeSPsUE2sfEessGhYbPb/juImkDZpG5bTwk5GB5ncgDoAM9gYLWzz3GofU3CeWqqHOy6Wdxe4/Xp7KV8MdIDVl+P4sOFtog2SpwSPEJzysB8s4yfQeqyfGmx2ix3m1ss9HDR+PTyGaKFvK08rgGux33dv54HZERTR12fYdUW64wythDZ2MqHE4aYXEB/N6Ab7+YBUn4icSKzUFRJQWaeSlswPKHN5mSVPqTnIb2bse/ZQHON98+nVXtpDhhaKDTj5dS0kdTcJ4i+UyDIphjIDOxHme/phBQ4jY0FrWtDT1GOqvHgFdKips9zt073PioZmGAHfkY9pPKPQFpPuqNgJMMZO5LQVeHBURWfQ13vlZhsLppJnu/0RMwfuHfVFSvX+uKPSFA3LRPcZwfw1Nnrj9Tj5NGffyWveoL/ddS1Rnu9XJUEn4IW5EbMno1g26+e5O252XXqC8VOoLzVXStcTLUPJa0naNn6WD0A++T5qzOB+loZmy6nuDGuEb3RUYf0bjZ8nzzloPlg90RWNzst0tDIXXSgqKRtQCYjKzHOB/59Duvdoe61Nl1ZbKqjkLTLUxwTN8pI3vDSCB165HqApLxg1hT6iucFttz2yUNA4udMOksxyDy+gG2fMk9k4RaRlvF2hv9awNtNA8yMc7bxpW9Md2tO5PcAd8FWlxH1xBpC2tbC1k90qQRTQu6DH637g8o+pWvF5utfe611bdqqWqqHHbm6N7NY3oB6BejU98m1Hfqu7TF2J3/AMprv0RD8jfp9yVOeB2mo7ndqi91kYdBb3NZTtcM5mIzzf7QRj1d6IiNP4e6pZaJbpJbPDpY4zK5jpB4vKNyQzr0GcdfRR+2XCrtdfT3G2zuiqYSHRytOfY92kdQttqrlFLKX4xyOz8sLT9vIWjwgfD/AEd+Xy+yK2v0jeW6g05QXVrQx1REHSRg5DH9HN9jlZhQLghzHh7SE9DPOW/LxHf+1PUQREQQDjZa/wCIaInqWtzLb5W1LT2aPhd/xcVr3FJJDPFPC7klie2SN2M4c0gg/UBbcXaghudrrLfUgmGqhfDJj/K4EH91qhebbU2O51NtuDSyemeWkuGOcZ2ePQjBQSXXWv67V8FJTOh/CUsLQ6WEO5vFl/zE9hvgeu/lj38JdFO1DdmXWvjBtVHJkB3+NKMEN9WjqfUAd1jdCaDuOraqORzZKW0td/NqnAgyDfaPI3Pr0Ge+y2OtdupLVQU9BQQiGmp2BkbB5Afv80Ff8d7g6l0jBQsODXVbGO/pYC/92tVDwFonhMn92JWF/wDTzDP2yrq/tA0NRLarXXRxvfT007mzFoJEfM3Zxx0G2MnbcKkBI0ua1pDnOOGtbuXHywPNBshrPXljtGmppKO4Q1FVUU7m0cVO8SEuLSGk4OzQcZJ/fZa4Rt5I2t7ABT7RPC2533FXdGSWy3nJAfHyzTHyw0/lGfM9R06gqHXq1V9grZKK8U7qeaNxHM4EMk9WOP5geqKv3gxa2UGhqWoaB4te91S92Nzk4b9GgBVhxprTV68ni5sspaeOEDsd3H/uCuThq5rtAWAt6fgox7gYP3VScadP1lFqua7sp5X0NbG17p2sJbG9oDSHH9OwaRnrv2RGO4SWVl61tTeOzngoWGqeDuC4EBgPuc/7Vd3Ea4m06IvFUxwa/wDDujYf9T/hH3KrP+zzLE673trXtc808JGDvgOfn9x9VPuL1BU3DQVfFRsdJIx0cpY0ZJax4ccDz2BPsg1taABhvQdFcDbnaqfgOaGnr6YVUlG5jofFbzmVzyXt5euckqnPFjxnxGY/qClmkNAXnVFSySOnfR0II8StqIiBjzDAcFx+W3qiospdYGau1XaW6bs88f8ADqZv8yHxGxBwJz8Z3c4Zz6LE6t05X6VuclJcYnCPmPgVOCI5m+RDumcdR1Hy3WIimfDIyeCZ8Ujd2yxPLXDPYjdBc2luDNLSuZU6pq2VGN/wdOS2IejnbF3y2Ck2qtc6XslnqaCO4QyTGB0UVNRYeWktIAwNmj5kBa+sfdb4RC2S43M5wI2ulqPtup3pXg/eLi5kt7c21UnXwm4dO72/K33z8kRW0TeWJjSdw0BbAcB5YDo2WKMgzx1knjDzGcFuf9uFW/EfQVTpasdU0UM09mfuyUZeYTjdsh8t8kO6KL2i9XOzvkms9wmo3ytDZHQOHxgdM9e5+qKvXjFquCzafmtVPLm43GN0bWt6xxnZ7z22OB3J9CRr/BDLNLHBTRGSaRwZHG3q5xOAAu5orrxcXlgqbhcJzl5a0yyvPrjJ9OwV28LuG7rLLHer81puPLmCnByKfI3JPQvwfkPLuiJxpC0Gw6ZttrcWukpqdrJHN6Ofj4j9crMLgDHRcoCIiAsfcLJarnNFNcbZR1csP93JPA17mfIkbdFkEQfLGNYwMY0NaNgAMAL6REHzIxsrHMka1zHDBa4ZBXhpLHaqKQyUdso4JCcl0UDWn7BZBEBdU9PDUN5Z4Y5G9ntBH3XaiDqggipo2xU8TIo29GMaAB7L7c1r2lrmgg9QRnK+kQeaKhpIZzPDSwxzEYMjGAOI7ZC9BXKIMa2w2dtSaltqohOTkyinbzfXCyIAAAAAA6Bcog6qinhqYzFURRyxnq17Q4H2KxDdHaZZIJWadtLZAc8wo485+eFnEQdNPTQUzeSngjib2jaAPsu5EQcOa1zS1wBaRggjYrCT6P0zUSuln09apJHHLnvo4yT8zhZxEHjt9roLZH4Vtoaakj/ywRNYPoAvYiICIiAiIgIiICIiAiIgIiICIiAiIgIiICIiAiIgIiICIiAiIgIiICIiAiIgIiICIiAiIgIiICIiAiIgIiICIiAiIgIiIP/Z"/>
          <p:cNvSpPr>
            <a:spLocks noChangeAspect="1" noChangeArrowheads="1"/>
          </p:cNvSpPr>
          <p:nvPr/>
        </p:nvSpPr>
        <p:spPr bwMode="auto">
          <a:xfrm>
            <a:off x="63500" y="-423863"/>
            <a:ext cx="1428750" cy="857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dirty="0"/>
          </a:p>
        </p:txBody>
      </p:sp>
      <p:pic>
        <p:nvPicPr>
          <p:cNvPr id="27661" name="Picture 6" descr="http://www.logostage.com/logos/vimeo.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50825" y="2961555"/>
            <a:ext cx="1920875" cy="115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Sharing Video</a:t>
            </a:r>
            <a:endParaRPr lang="en-US" sz="3200" b="1" dirty="0">
              <a:solidFill>
                <a:srgbClr val="00B0F0"/>
              </a:solidFill>
            </a:endParaRPr>
          </a:p>
        </p:txBody>
      </p:sp>
    </p:spTree>
    <p:extLst>
      <p:ext uri="{BB962C8B-B14F-4D97-AF65-F5344CB8AC3E}">
        <p14:creationId xmlns:p14="http://schemas.microsoft.com/office/powerpoint/2010/main" val="2322666036"/>
      </p:ext>
    </p:extLst>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4" name="Group 2"/>
          <p:cNvGrpSpPr>
            <a:grpSpLocks/>
          </p:cNvGrpSpPr>
          <p:nvPr/>
        </p:nvGrpSpPr>
        <p:grpSpPr bwMode="auto">
          <a:xfrm>
            <a:off x="4140306" y="1595954"/>
            <a:ext cx="4267200" cy="4276725"/>
            <a:chOff x="-377" y="4086"/>
            <a:chExt cx="5760" cy="1812"/>
          </a:xfrm>
        </p:grpSpPr>
        <p:sp>
          <p:nvSpPr>
            <p:cNvPr id="28681" name="Rectangle 3"/>
            <p:cNvSpPr>
              <a:spLocks noChangeArrowheads="1"/>
            </p:cNvSpPr>
            <p:nvPr/>
          </p:nvSpPr>
          <p:spPr bwMode="auto">
            <a:xfrm>
              <a:off x="0" y="432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AU" dirty="0"/>
            </a:p>
          </p:txBody>
        </p:sp>
        <p:sp>
          <p:nvSpPr>
            <p:cNvPr id="27652" name="Rectangle 4"/>
            <p:cNvSpPr>
              <a:spLocks noChangeArrowheads="1"/>
            </p:cNvSpPr>
            <p:nvPr/>
          </p:nvSpPr>
          <p:spPr bwMode="auto">
            <a:xfrm>
              <a:off x="-377" y="4086"/>
              <a:ext cx="5760" cy="1812"/>
            </a:xfrm>
            <a:prstGeom prst="rect">
              <a:avLst/>
            </a:prstGeom>
            <a:noFill/>
            <a:ln w="9525">
              <a:noFill/>
              <a:miter lim="800000"/>
              <a:headEnd/>
              <a:tailEnd/>
            </a:ln>
            <a:effectLst/>
          </p:spPr>
          <p:txBody>
            <a:bodyPr>
              <a:spAutoFit/>
            </a:bodyPr>
            <a:lstStyle/>
            <a:p>
              <a:pPr>
                <a:defRPr/>
              </a:pPr>
              <a:r>
                <a:rPr lang="en-AU" sz="1600" b="1" i="1" dirty="0"/>
                <a:t>1. Digital Access: </a:t>
              </a:r>
              <a:br>
                <a:rPr lang="en-AU" sz="1600" b="1" i="1" dirty="0"/>
              </a:br>
              <a:r>
                <a:rPr lang="en-AU" sz="1600" b="1" i="1" dirty="0"/>
                <a:t/>
              </a:r>
              <a:br>
                <a:rPr lang="en-AU" sz="1600" b="1" i="1" dirty="0"/>
              </a:br>
              <a:r>
                <a:rPr lang="en-AU" sz="1600" b="1" i="1" dirty="0"/>
                <a:t>2. Digital Commerce: </a:t>
              </a:r>
              <a:br>
                <a:rPr lang="en-AU" sz="1600" b="1" i="1" dirty="0"/>
              </a:br>
              <a:r>
                <a:rPr lang="en-AU" sz="1600" b="1" i="1" dirty="0"/>
                <a:t/>
              </a:r>
              <a:br>
                <a:rPr lang="en-AU" sz="1600" b="1" i="1" dirty="0"/>
              </a:br>
              <a:r>
                <a:rPr lang="en-AU" sz="1600" b="1" i="1" dirty="0"/>
                <a:t>3. Digital Communication: </a:t>
              </a:r>
              <a:br>
                <a:rPr lang="en-AU" sz="1600" b="1" i="1" dirty="0"/>
              </a:br>
              <a:r>
                <a:rPr lang="en-AU" sz="1600" b="1" i="1" dirty="0"/>
                <a:t/>
              </a:r>
              <a:br>
                <a:rPr lang="en-AU" sz="1600" b="1" i="1" dirty="0"/>
              </a:br>
              <a:r>
                <a:rPr lang="en-AU" sz="1600" b="1" i="1" dirty="0"/>
                <a:t>4. Digital Literacy: </a:t>
              </a:r>
              <a:br>
                <a:rPr lang="en-AU" sz="1600" b="1" i="1" dirty="0"/>
              </a:br>
              <a:r>
                <a:rPr lang="en-AU" sz="1600" b="1" i="1" dirty="0"/>
                <a:t/>
              </a:r>
              <a:br>
                <a:rPr lang="en-AU" sz="1600" b="1" i="1" dirty="0"/>
              </a:br>
              <a:r>
                <a:rPr lang="en-AU" sz="1600" b="1" i="1" dirty="0"/>
                <a:t>5. Digital Etiquette: </a:t>
              </a:r>
              <a:br>
                <a:rPr lang="en-AU" sz="1600" b="1" i="1" dirty="0"/>
              </a:br>
              <a:r>
                <a:rPr lang="en-AU" sz="1600" b="1" i="1" dirty="0"/>
                <a:t/>
              </a:r>
              <a:br>
                <a:rPr lang="en-AU" sz="1600" b="1" i="1" dirty="0"/>
              </a:br>
              <a:r>
                <a:rPr lang="en-AU" sz="1600" b="1" i="1" dirty="0"/>
                <a:t>6. Digital Law: </a:t>
              </a:r>
              <a:br>
                <a:rPr lang="en-AU" sz="1600" b="1" i="1" dirty="0"/>
              </a:br>
              <a:r>
                <a:rPr lang="en-AU" sz="1600" b="1" i="1" dirty="0"/>
                <a:t/>
              </a:r>
              <a:br>
                <a:rPr lang="en-AU" sz="1600" b="1" i="1" dirty="0"/>
              </a:br>
              <a:r>
                <a:rPr lang="en-AU" sz="1600" b="1" i="1" dirty="0"/>
                <a:t>7. Digital Rights &amp; Responsibilities:</a:t>
              </a:r>
              <a:br>
                <a:rPr lang="en-AU" sz="1600" b="1" i="1" dirty="0"/>
              </a:br>
              <a:r>
                <a:rPr lang="en-AU" sz="1600" b="1" i="1" dirty="0"/>
                <a:t> </a:t>
              </a:r>
            </a:p>
            <a:p>
              <a:pPr>
                <a:defRPr/>
              </a:pPr>
              <a:r>
                <a:rPr lang="en-AU" sz="1600" b="1" i="1" dirty="0"/>
                <a:t>8. Digital Health &amp; Wellness: </a:t>
              </a:r>
              <a:br>
                <a:rPr lang="en-AU" sz="1600" b="1" i="1" dirty="0"/>
              </a:br>
              <a:r>
                <a:rPr lang="en-AU" sz="1600" b="1" i="1" dirty="0"/>
                <a:t/>
              </a:r>
              <a:br>
                <a:rPr lang="en-AU" sz="1600" b="1" i="1" dirty="0"/>
              </a:br>
              <a:r>
                <a:rPr lang="en-AU" sz="1600" b="1" i="1" dirty="0"/>
                <a:t>9. Digital Security (self-protection)</a:t>
              </a:r>
              <a:r>
                <a:rPr lang="en-AU" sz="1600" i="1" dirty="0"/>
                <a:t>:</a:t>
              </a:r>
              <a:endParaRPr lang="en-US" sz="1600" dirty="0">
                <a:latin typeface="Verdana" pitchFamily="34" charset="0"/>
              </a:endParaRPr>
            </a:p>
          </p:txBody>
        </p:sp>
      </p:grpSp>
      <p:sp>
        <p:nvSpPr>
          <p:cNvPr id="28676" name="Text Box 7"/>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Verdana" pitchFamily="34" charset="0"/>
              </a:rPr>
              <a:t>Sharing</a:t>
            </a:r>
          </a:p>
        </p:txBody>
      </p:sp>
      <p:sp>
        <p:nvSpPr>
          <p:cNvPr id="28677" name="AutoShape 11">
            <a:hlinkClick r:id="rId3"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78" name="AutoShape 12">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79" name="AutoShape 13">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80" name="AutoShape 4" descr="data:image/jpg;base64,/9j/4AAQSkZJRgABAQAAAQABAAD/2wBDAAkGBwgHBgkIBwgKCgkLDRYPDQwMDRsUFRAWIB0iIiAdHx8kKDQsJCYxJx8fLT0tMTU3Ojo6Iys/RD84QzQ5Ojf/2wBDAQoKCg0MDRoPDxo3JR8lNzc3Nzc3Nzc3Nzc3Nzc3Nzc3Nzc3Nzc3Nzc3Nzc3Nzc3Nzc3Nzc3Nzc3Nzc3Nzc3Nzf/wAARCAB9ANADASIAAhEBAxEB/8QAHAABAAICAwEAAAAAAAAAAAAAAAYHBQgBAwQC/8QAOxAAAQMDAgQEBAQDBwUAAAAAAQACAwQFEQYhBxIxURNBYYEicZGhFDJCsRUjcggzQ1JigqKSssHh8P/EABUBAQEAAAAAAAAAAAAAAAAAAAAB/8QAFBEBAAAAAAAAAAAAAAAAAAAAAP/aAAwDAQACEQMRAD8AvFERAREQEREBERAREQEREBERAREQEREBERAREQEREBERAREQEREBERARcZWB1LrGw6ZDRd65scrhlsDAXyOHflG+PVBn0WA0trGyaqbN/CKlz5IMeJFIwse0HocHy9Vn0BERAREQEREBERAREQEREBERAREQERcEgIOUWJv+pbNpynbPeq+KlY84YHAuc/5NaCT7Bd9lvNuvtAyutNUyppnnAe3IwfMEHcH0Iyg96L5kkZExz5HtYxoy5zjgAd1Cavivo+mqDCLk+cg4L4KaSRns4DB9soJu7ONlqJeautqbtWVN5cRcXSn8SJNix2fy+gHQei2us13oL3b4q+11TKmllHwyNz7gg7gjsd1G9R6k0JbrxHFfJrabgCAHPpvFdGc7czg08nuQgg3AvTle25TahmZJDROpzDAXDHj5IJcB2GOvnnZXUF1wSRSRMfC9jonNBYWHII8seixF/wBXWDTssMV5ucVNJMcMYQ5x+ZDQeUepwEGcRdcE8VRCyaCRskUjQ5j2nIcD0IK6a240VAznrauCnb3lkDf3QepF5KC50FxYX0FZT1LRsTDIHY+i9XMEHKLGzags0E4gmutEyYnAY6doOfllZBj2vaHMcHNO4IOxQfSISB1XXPPDTxOlnlZHG3q57gAPdB2Io3Pr7SNO8sl1FbuYHBDZg7H0WXtl2t12g8e111PVxZwXwSB4B9kHtRM7ZXluFxorbTmouFXBTQjq+Z4YPqUHqRQuXipouOV0ZvPMWnBMdLM9vsQwg+yz1h1LZdQxGWzXGCqDRlzWnD2/1NOCPcIMsi4BB6LlAUJ4ka+pdH0YjY0TXSdjjTxOHwN8ud5yPhBxsNz9SpsvLVW2iq6mnqaqkgmnpiXQySMBdGT1IPkg1Oud0q7zXy3G41JqKqU/FIT5eTQPIDsrE4BXF0Go7jbi48lVTCVrc7czHYJ+eHAe3ovjjrY46DUNJdYGcrLgxzZcdPFZjf5lpH/So7wvrfwGv7PJzENlkdA/1D2ED/lyoLI40P1BcYo7TZrdVT29kfjV0kTMh2/wt9QMEkDPl70d6futstQ3emsNlq7pWvDYaePmP+o9AB6kkD3Wpsshe6SWQcpc4vcB0bk5KKz9j1pctNWSutlsnbT/AI2USOnJ+KMcvKeTsTgb+WPcYDG5zkknJJOST55Pmr20bZotGcNbhdbnAxtdPTSTzcwBc1hb8EefljI7kqhRmGm3wSxn7BBa9p4hDSfDK10kREt2mbMYGy/lhi8Z4a93cbENHnjyCrCpqp66qlraud9RUzu55JnnLnn/AO6dgtntO2C30VisYqKSCWot1GxsUz4wXMPKOYg+RJGVrLcJ2VVyrqmI5ZNVSyNPcOeSPsUE2sfEessGhYbPb/juImkDZpG5bTwk5GB5ncgDoAM9gYLWzz3GofU3CeWqqHOy6Wdxe4/Xp7KV8MdIDVl+P4sOFtog2SpwSPEJzysB8s4yfQeqyfGmx2ix3m1ss9HDR+PTyGaKFvK08rgGux33dv54HZERTR12fYdUW64wythDZ2MqHE4aYXEB/N6Ab7+YBUn4icSKzUFRJQWaeSlswPKHN5mSVPqTnIb2bse/ZQHON98+nVXtpDhhaKDTj5dS0kdTcJ4i+UyDIphjIDOxHme/phBQ4jY0FrWtDT1GOqvHgFdKips9zt073PioZmGAHfkY9pPKPQFpPuqNgJMMZO5LQVeHBURWfQ13vlZhsLppJnu/0RMwfuHfVFSvX+uKPSFA3LRPcZwfw1Nnrj9Tj5NGffyWveoL/ddS1Rnu9XJUEn4IW5EbMno1g26+e5O252XXqC8VOoLzVXStcTLUPJa0naNn6WD0A++T5qzOB+loZmy6nuDGuEb3RUYf0bjZ8nzzloPlg90RWNzst0tDIXXSgqKRtQCYjKzHOB/59Duvdoe61Nl1ZbKqjkLTLUxwTN8pI3vDSCB165HqApLxg1hT6iucFttz2yUNA4udMOksxyDy+gG2fMk9k4RaRlvF2hv9awNtNA8yMc7bxpW9Md2tO5PcAd8FWlxH1xBpC2tbC1k90qQRTQu6DH637g8o+pWvF5utfe611bdqqWqqHHbm6N7NY3oB6BejU98m1Hfqu7TF2J3/AMprv0RD8jfp9yVOeB2mo7ndqi91kYdBb3NZTtcM5mIzzf7QRj1d6IiNP4e6pZaJbpJbPDpY4zK5jpB4vKNyQzr0GcdfRR+2XCrtdfT3G2zuiqYSHRytOfY92kdQttqrlFLKX4xyOz8sLT9vIWjwgfD/AEd+Xy+yK2v0jeW6g05QXVrQx1REHSRg5DH9HN9jlZhQLghzHh7SE9DPOW/LxHf+1PUQREQQDjZa/wCIaInqWtzLb5W1LT2aPhd/xcVr3FJJDPFPC7klie2SN2M4c0gg/UBbcXaghudrrLfUgmGqhfDJj/K4EH91qhebbU2O51NtuDSyemeWkuGOcZ2ePQjBQSXXWv67V8FJTOh/CUsLQ6WEO5vFl/zE9hvgeu/lj38JdFO1DdmXWvjBtVHJkB3+NKMEN9WjqfUAd1jdCaDuOraqORzZKW0td/NqnAgyDfaPI3Pr0Ge+y2OtdupLVQU9BQQiGmp2BkbB5Afv80Ff8d7g6l0jBQsODXVbGO/pYC/92tVDwFonhMn92JWF/wDTzDP2yrq/tA0NRLarXXRxvfT007mzFoJEfM3Zxx0G2MnbcKkBI0ua1pDnOOGtbuXHywPNBshrPXljtGmppKO4Q1FVUU7m0cVO8SEuLSGk4OzQcZJ/fZa4Rt5I2t7ABT7RPC2533FXdGSWy3nJAfHyzTHyw0/lGfM9R06gqHXq1V9grZKK8U7qeaNxHM4EMk9WOP5geqKv3gxa2UGhqWoaB4te91S92Nzk4b9GgBVhxprTV68ni5sspaeOEDsd3H/uCuThq5rtAWAt6fgox7gYP3VScadP1lFqua7sp5X0NbG17p2sJbG9oDSHH9OwaRnrv2RGO4SWVl61tTeOzngoWGqeDuC4EBgPuc/7Vd3Ea4m06IvFUxwa/wDDujYf9T/hH3KrP+zzLE673trXtc808JGDvgOfn9x9VPuL1BU3DQVfFRsdJIx0cpY0ZJax4ccDz2BPsg1taABhvQdFcDbnaqfgOaGnr6YVUlG5jofFbzmVzyXt5euckqnPFjxnxGY/qClmkNAXnVFSySOnfR0II8StqIiBjzDAcFx+W3qiospdYGau1XaW6bs88f8ADqZv8yHxGxBwJz8Z3c4Zz6LE6t05X6VuclJcYnCPmPgVOCI5m+RDumcdR1Hy3WIimfDIyeCZ8Ujd2yxPLXDPYjdBc2luDNLSuZU6pq2VGN/wdOS2IejnbF3y2Ck2qtc6XslnqaCO4QyTGB0UVNRYeWktIAwNmj5kBa+sfdb4RC2S43M5wI2ulqPtup3pXg/eLi5kt7c21UnXwm4dO72/K33z8kRW0TeWJjSdw0BbAcB5YDo2WKMgzx1knjDzGcFuf9uFW/EfQVTpasdU0UM09mfuyUZeYTjdsh8t8kO6KL2i9XOzvkms9wmo3ytDZHQOHxgdM9e5+qKvXjFquCzafmtVPLm43GN0bWt6xxnZ7z22OB3J9CRr/BDLNLHBTRGSaRwZHG3q5xOAAu5orrxcXlgqbhcJzl5a0yyvPrjJ9OwV28LuG7rLLHer81puPLmCnByKfI3JPQvwfkPLuiJxpC0Gw6ZttrcWukpqdrJHN6Ofj4j9crMLgDHRcoCIiAsfcLJarnNFNcbZR1csP93JPA17mfIkbdFkEQfLGNYwMY0NaNgAMAL6REHzIxsrHMka1zHDBa4ZBXhpLHaqKQyUdso4JCcl0UDWn7BZBEBdU9PDUN5Z4Y5G9ntBH3XaiDqggipo2xU8TIo29GMaAB7L7c1r2lrmgg9QRnK+kQeaKhpIZzPDSwxzEYMjGAOI7ZC9BXKIMa2w2dtSaltqohOTkyinbzfXCyIAAAAAA6Bcog6qinhqYzFURRyxnq17Q4H2KxDdHaZZIJWadtLZAc8wo485+eFnEQdNPTQUzeSngjib2jaAPsu5EQcOa1zS1wBaRggjYrCT6P0zUSuln09apJHHLnvo4yT8zhZxEHjt9roLZH4Vtoaakj/ywRNYPoAvYiICIiAiIgIiICIiAiIgIiICIiAiIgIiICIiAiIgIiICIiAiIgIiICIiAiIgIiICIiAiIgIiICIiAiIgIiICIiAiIgIiIP/Z"/>
          <p:cNvSpPr>
            <a:spLocks noChangeAspect="1" noChangeArrowheads="1"/>
          </p:cNvSpPr>
          <p:nvPr/>
        </p:nvSpPr>
        <p:spPr bwMode="auto">
          <a:xfrm>
            <a:off x="63500" y="-423863"/>
            <a:ext cx="1428750" cy="857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dirty="0"/>
          </a:p>
        </p:txBody>
      </p:sp>
      <p:sp>
        <p:nvSpPr>
          <p:cNvPr id="11" name="Rectangle 10"/>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Digital Citizenship</a:t>
            </a:r>
            <a:endParaRPr lang="en-US" sz="3200" b="1" dirty="0">
              <a:solidFill>
                <a:srgbClr val="00B0F0"/>
              </a:solidFill>
            </a:endParaRPr>
          </a:p>
        </p:txBody>
      </p:sp>
      <p:sp>
        <p:nvSpPr>
          <p:cNvPr id="15" name="Text Box 5"/>
          <p:cNvSpPr txBox="1">
            <a:spLocks noChangeArrowheads="1"/>
          </p:cNvSpPr>
          <p:nvPr/>
        </p:nvSpPr>
        <p:spPr bwMode="auto">
          <a:xfrm>
            <a:off x="388065" y="1665088"/>
            <a:ext cx="259976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AU" sz="1800" i="1" dirty="0"/>
              <a:t>Digital citizenship can be defined as the norms of appropriate, responsible </a:t>
            </a:r>
            <a:r>
              <a:rPr lang="en-AU" sz="1800" i="1" dirty="0" err="1"/>
              <a:t>behavior</a:t>
            </a:r>
            <a:r>
              <a:rPr lang="en-AU" sz="1800" i="1" dirty="0"/>
              <a:t> with regard to technology use. </a:t>
            </a:r>
            <a:endParaRPr lang="en-AU" sz="1800" i="1" dirty="0">
              <a:solidFill>
                <a:srgbClr val="3333FF"/>
              </a:solidFill>
              <a:latin typeface="Tahoma" pitchFamily="34" charset="0"/>
            </a:endParaRPr>
          </a:p>
        </p:txBody>
      </p:sp>
    </p:spTree>
    <p:extLst>
      <p:ext uri="{BB962C8B-B14F-4D97-AF65-F5344CB8AC3E}">
        <p14:creationId xmlns:p14="http://schemas.microsoft.com/office/powerpoint/2010/main" val="2662300120"/>
      </p:ext>
    </p:extLst>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81" name="Rectangle 3"/>
          <p:cNvSpPr>
            <a:spLocks noChangeArrowheads="1"/>
          </p:cNvSpPr>
          <p:nvPr/>
        </p:nvSpPr>
        <p:spPr bwMode="auto">
          <a:xfrm>
            <a:off x="4419600" y="-804360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AU" dirty="0"/>
          </a:p>
        </p:txBody>
      </p:sp>
      <p:sp>
        <p:nvSpPr>
          <p:cNvPr id="28675" name="Text Box 5"/>
          <p:cNvSpPr txBox="1">
            <a:spLocks noChangeArrowheads="1"/>
          </p:cNvSpPr>
          <p:nvPr/>
        </p:nvSpPr>
        <p:spPr bwMode="auto">
          <a:xfrm>
            <a:off x="3262956" y="1355291"/>
            <a:ext cx="339708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Tahoma" pitchFamily="34" charset="0"/>
              </a:rPr>
              <a:t>Digital </a:t>
            </a:r>
            <a:r>
              <a:rPr lang="en-US" sz="3600" dirty="0" smtClean="0">
                <a:solidFill>
                  <a:srgbClr val="3333FF"/>
                </a:solidFill>
                <a:latin typeface="Tahoma" pitchFamily="34" charset="0"/>
              </a:rPr>
              <a:t>Access</a:t>
            </a:r>
            <a:endParaRPr lang="en-AU" sz="3600" dirty="0">
              <a:solidFill>
                <a:srgbClr val="3333FF"/>
              </a:solidFill>
              <a:latin typeface="Tahoma" pitchFamily="34" charset="0"/>
            </a:endParaRPr>
          </a:p>
        </p:txBody>
      </p:sp>
      <p:sp>
        <p:nvSpPr>
          <p:cNvPr id="28676" name="Text Box 7"/>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Verdana" pitchFamily="34" charset="0"/>
              </a:rPr>
              <a:t>Sharing</a:t>
            </a:r>
          </a:p>
        </p:txBody>
      </p:sp>
      <p:sp>
        <p:nvSpPr>
          <p:cNvPr id="28677" name="AutoShape 11">
            <a:hlinkClick r:id="rId3"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78" name="AutoShape 12">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79" name="AutoShape 13">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80" name="AutoShape 4" descr="data:image/jpg;base64,/9j/4AAQSkZJRgABAQAAAQABAAD/2wBDAAkGBwgHBgkIBwgKCgkLDRYPDQwMDRsUFRAWIB0iIiAdHx8kKDQsJCYxJx8fLT0tMTU3Ojo6Iys/RD84QzQ5Ojf/2wBDAQoKCg0MDRoPDxo3JR8lNzc3Nzc3Nzc3Nzc3Nzc3Nzc3Nzc3Nzc3Nzc3Nzc3Nzc3Nzc3Nzc3Nzc3Nzc3Nzc3Nzf/wAARCAB9ANADASIAAhEBAxEB/8QAHAABAAICAwEAAAAAAAAAAAAAAAYHBQgBAwQC/8QAOxAAAQMDAgQEBAQDBwUAAAAAAQACAwQFEQYhBxIxURNBYYEicZGhFDJCsRUjcggzQ1JigqKSssHh8P/EABUBAQEAAAAAAAAAAAAAAAAAAAAB/8QAFBEBAAAAAAAAAAAAAAAAAAAAAP/aAAwDAQACEQMRAD8AvFERAREQEREBERAREQEREBERAREQEREBERAREQEREBERAREQEREBERARcZWB1LrGw6ZDRd65scrhlsDAXyOHflG+PVBn0WA0trGyaqbN/CKlz5IMeJFIwse0HocHy9Vn0BERAREQEREBERAREQEREBERAREQERcEgIOUWJv+pbNpynbPeq+KlY84YHAuc/5NaCT7Bd9lvNuvtAyutNUyppnnAe3IwfMEHcH0Iyg96L5kkZExz5HtYxoy5zjgAd1Cavivo+mqDCLk+cg4L4KaSRns4DB9soJu7ONlqJeautqbtWVN5cRcXSn8SJNix2fy+gHQei2us13oL3b4q+11TKmllHwyNz7gg7gjsd1G9R6k0JbrxHFfJrabgCAHPpvFdGc7czg08nuQgg3AvTle25TahmZJDROpzDAXDHj5IJcB2GOvnnZXUF1wSRSRMfC9jonNBYWHII8seixF/wBXWDTssMV5ucVNJMcMYQ5x+ZDQeUepwEGcRdcE8VRCyaCRskUjQ5j2nIcD0IK6a240VAznrauCnb3lkDf3QepF5KC50FxYX0FZT1LRsTDIHY+i9XMEHKLGzags0E4gmutEyYnAY6doOfllZBj2vaHMcHNO4IOxQfSISB1XXPPDTxOlnlZHG3q57gAPdB2Io3Pr7SNO8sl1FbuYHBDZg7H0WXtl2t12g8e111PVxZwXwSB4B9kHtRM7ZXluFxorbTmouFXBTQjq+Z4YPqUHqRQuXipouOV0ZvPMWnBMdLM9vsQwg+yz1h1LZdQxGWzXGCqDRlzWnD2/1NOCPcIMsi4BB6LlAUJ4ka+pdH0YjY0TXSdjjTxOHwN8ud5yPhBxsNz9SpsvLVW2iq6mnqaqkgmnpiXQySMBdGT1IPkg1Oud0q7zXy3G41JqKqU/FIT5eTQPIDsrE4BXF0Go7jbi48lVTCVrc7czHYJ+eHAe3ovjjrY46DUNJdYGcrLgxzZcdPFZjf5lpH/So7wvrfwGv7PJzENlkdA/1D2ED/lyoLI40P1BcYo7TZrdVT29kfjV0kTMh2/wt9QMEkDPl70d6futstQ3emsNlq7pWvDYaePmP+o9AB6kkD3Wpsshe6SWQcpc4vcB0bk5KKz9j1pctNWSutlsnbT/AI2USOnJ+KMcvKeTsTgb+WPcYDG5zkknJJOST55Pmr20bZotGcNbhdbnAxtdPTSTzcwBc1hb8EefljI7kqhRmGm3wSxn7BBa9p4hDSfDK10kREt2mbMYGy/lhi8Z4a93cbENHnjyCrCpqp66qlraud9RUzu55JnnLnn/AO6dgtntO2C30VisYqKSCWot1GxsUz4wXMPKOYg+RJGVrLcJ2VVyrqmI5ZNVSyNPcOeSPsUE2sfEessGhYbPb/juImkDZpG5bTwk5GB5ncgDoAM9gYLWzz3GofU3CeWqqHOy6Wdxe4/Xp7KV8MdIDVl+P4sOFtog2SpwSPEJzysB8s4yfQeqyfGmx2ix3m1ss9HDR+PTyGaKFvK08rgGux33dv54HZERTR12fYdUW64wythDZ2MqHE4aYXEB/N6Ab7+YBUn4icSKzUFRJQWaeSlswPKHN5mSVPqTnIb2bse/ZQHON98+nVXtpDhhaKDTj5dS0kdTcJ4i+UyDIphjIDOxHme/phBQ4jY0FrWtDT1GOqvHgFdKips9zt073PioZmGAHfkY9pPKPQFpPuqNgJMMZO5LQVeHBURWfQ13vlZhsLppJnu/0RMwfuHfVFSvX+uKPSFA3LRPcZwfw1Nnrj9Tj5NGffyWveoL/ddS1Rnu9XJUEn4IW5EbMno1g26+e5O252XXqC8VOoLzVXStcTLUPJa0naNn6WD0A++T5qzOB+loZmy6nuDGuEb3RUYf0bjZ8nzzloPlg90RWNzst0tDIXXSgqKRtQCYjKzHOB/59Duvdoe61Nl1ZbKqjkLTLUxwTN8pI3vDSCB165HqApLxg1hT6iucFttz2yUNA4udMOksxyDy+gG2fMk9k4RaRlvF2hv9awNtNA8yMc7bxpW9Md2tO5PcAd8FWlxH1xBpC2tbC1k90qQRTQu6DH637g8o+pWvF5utfe611bdqqWqqHHbm6N7NY3oB6BejU98m1Hfqu7TF2J3/AMprv0RD8jfp9yVOeB2mo7ndqi91kYdBb3NZTtcM5mIzzf7QRj1d6IiNP4e6pZaJbpJbPDpY4zK5jpB4vKNyQzr0GcdfRR+2XCrtdfT3G2zuiqYSHRytOfY92kdQttqrlFLKX4xyOz8sLT9vIWjwgfD/AEd+Xy+yK2v0jeW6g05QXVrQx1REHSRg5DH9HN9jlZhQLghzHh7SE9DPOW/LxHf+1PUQREQQDjZa/wCIaInqWtzLb5W1LT2aPhd/xcVr3FJJDPFPC7klie2SN2M4c0gg/UBbcXaghudrrLfUgmGqhfDJj/K4EH91qhebbU2O51NtuDSyemeWkuGOcZ2ePQjBQSXXWv67V8FJTOh/CUsLQ6WEO5vFl/zE9hvgeu/lj38JdFO1DdmXWvjBtVHJkB3+NKMEN9WjqfUAd1jdCaDuOraqORzZKW0td/NqnAgyDfaPI3Pr0Ge+y2OtdupLVQU9BQQiGmp2BkbB5Afv80Ff8d7g6l0jBQsODXVbGO/pYC/92tVDwFonhMn92JWF/wDTzDP2yrq/tA0NRLarXXRxvfT007mzFoJEfM3Zxx0G2MnbcKkBI0ua1pDnOOGtbuXHywPNBshrPXljtGmppKO4Q1FVUU7m0cVO8SEuLSGk4OzQcZJ/fZa4Rt5I2t7ABT7RPC2533FXdGSWy3nJAfHyzTHyw0/lGfM9R06gqHXq1V9grZKK8U7qeaNxHM4EMk9WOP5geqKv3gxa2UGhqWoaB4te91S92Nzk4b9GgBVhxprTV68ni5sspaeOEDsd3H/uCuThq5rtAWAt6fgox7gYP3VScadP1lFqua7sp5X0NbG17p2sJbG9oDSHH9OwaRnrv2RGO4SWVl61tTeOzngoWGqeDuC4EBgPuc/7Vd3Ea4m06IvFUxwa/wDDujYf9T/hH3KrP+zzLE673trXtc808JGDvgOfn9x9VPuL1BU3DQVfFRsdJIx0cpY0ZJax4ccDz2BPsg1taABhvQdFcDbnaqfgOaGnr6YVUlG5jofFbzmVzyXt5euckqnPFjxnxGY/qClmkNAXnVFSySOnfR0II8StqIiBjzDAcFx+W3qiospdYGau1XaW6bs88f8ADqZv8yHxGxBwJz8Z3c4Zz6LE6t05X6VuclJcYnCPmPgVOCI5m+RDumcdR1Hy3WIimfDIyeCZ8Ujd2yxPLXDPYjdBc2luDNLSuZU6pq2VGN/wdOS2IejnbF3y2Ck2qtc6XslnqaCO4QyTGB0UVNRYeWktIAwNmj5kBa+sfdb4RC2S43M5wI2ulqPtup3pXg/eLi5kt7c21UnXwm4dO72/K33z8kRW0TeWJjSdw0BbAcB5YDo2WKMgzx1knjDzGcFuf9uFW/EfQVTpasdU0UM09mfuyUZeYTjdsh8t8kO6KL2i9XOzvkms9wmo3ytDZHQOHxgdM9e5+qKvXjFquCzafmtVPLm43GN0bWt6xxnZ7z22OB3J9CRr/BDLNLHBTRGSaRwZHG3q5xOAAu5orrxcXlgqbhcJzl5a0yyvPrjJ9OwV28LuG7rLLHer81puPLmCnByKfI3JPQvwfkPLuiJxpC0Gw6ZttrcWukpqdrJHN6Ofj4j9crMLgDHRcoCIiAsfcLJarnNFNcbZR1csP93JPA17mfIkbdFkEQfLGNYwMY0NaNgAMAL6REHzIxsrHMka1zHDBa4ZBXhpLHaqKQyUdso4JCcl0UDWn7BZBEBdU9PDUN5Z4Y5G9ntBH3XaiDqggipo2xU8TIo29GMaAB7L7c1r2lrmgg9QRnK+kQeaKhpIZzPDSwxzEYMjGAOI7ZC9BXKIMa2w2dtSaltqohOTkyinbzfXCyIAAAAAA6Bcog6qinhqYzFURRyxnq17Q4H2KxDdHaZZIJWadtLZAc8wo485+eFnEQdNPTQUzeSngjib2jaAPsu5EQcOa1zS1wBaRggjYrCT6P0zUSuln09apJHHLnvo4yT8zhZxEHjt9roLZH4Vtoaakj/ywRNYPoAvYiICIiAiIgIiICIiAiIgIiICIiAiIgIiICIiAiIgIiICIiAiIgIiICIiAiIgIiICIiAiIgIiICIiAiIgIiICIiAiIgIiIP/Z"/>
          <p:cNvSpPr>
            <a:spLocks noChangeAspect="1" noChangeArrowheads="1"/>
          </p:cNvSpPr>
          <p:nvPr/>
        </p:nvSpPr>
        <p:spPr bwMode="auto">
          <a:xfrm>
            <a:off x="63500" y="-423863"/>
            <a:ext cx="1428750" cy="857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dirty="0"/>
          </a:p>
        </p:txBody>
      </p:sp>
      <p:sp>
        <p:nvSpPr>
          <p:cNvPr id="11" name="Rectangle 10"/>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Digital Citizenship</a:t>
            </a:r>
            <a:endParaRPr lang="en-US" sz="3200" b="1" dirty="0">
              <a:solidFill>
                <a:srgbClr val="00B0F0"/>
              </a:solidFill>
            </a:endParaRPr>
          </a:p>
        </p:txBody>
      </p:sp>
      <p:sp>
        <p:nvSpPr>
          <p:cNvPr id="3" name="Rectangle 2"/>
          <p:cNvSpPr/>
          <p:nvPr/>
        </p:nvSpPr>
        <p:spPr>
          <a:xfrm>
            <a:off x="3262956" y="2201352"/>
            <a:ext cx="4572000" cy="3693319"/>
          </a:xfrm>
          <a:prstGeom prst="rect">
            <a:avLst/>
          </a:prstGeom>
        </p:spPr>
        <p:txBody>
          <a:bodyPr>
            <a:spAutoFit/>
          </a:bodyPr>
          <a:lstStyle/>
          <a:p>
            <a:pPr marL="285750" indent="-285750">
              <a:buFont typeface="Arial" pitchFamily="34" charset="0"/>
              <a:buChar char="•"/>
            </a:pPr>
            <a:r>
              <a:rPr lang="en-AU" i="1" dirty="0"/>
              <a:t>Technology users need to be aware of and support electronic access for all to create a foundation for Digital Citizenship. </a:t>
            </a:r>
            <a:endParaRPr lang="en-AU" i="1" dirty="0" smtClean="0"/>
          </a:p>
          <a:p>
            <a:pPr marL="285750" indent="-285750">
              <a:buFont typeface="Arial" pitchFamily="34" charset="0"/>
              <a:buChar char="•"/>
            </a:pPr>
            <a:r>
              <a:rPr lang="en-AU" i="1" dirty="0" smtClean="0"/>
              <a:t>Digital </a:t>
            </a:r>
            <a:r>
              <a:rPr lang="en-AU" i="1" dirty="0"/>
              <a:t>exclusion of any kind does not enhance the growth of users in an electronic society. </a:t>
            </a:r>
            <a:endParaRPr lang="en-AU" i="1" dirty="0" smtClean="0"/>
          </a:p>
          <a:p>
            <a:pPr marL="285750" indent="-285750">
              <a:buFont typeface="Arial" pitchFamily="34" charset="0"/>
              <a:buChar char="•"/>
            </a:pPr>
            <a:r>
              <a:rPr lang="en-AU" i="1" dirty="0" smtClean="0"/>
              <a:t>All </a:t>
            </a:r>
            <a:r>
              <a:rPr lang="en-AU" i="1" dirty="0"/>
              <a:t>people should have fair access to technology no matter who they are. </a:t>
            </a:r>
            <a:endParaRPr lang="en-AU" i="1" dirty="0" smtClean="0"/>
          </a:p>
          <a:p>
            <a:pPr marL="285750" indent="-285750">
              <a:buFont typeface="Arial" pitchFamily="34" charset="0"/>
              <a:buChar char="•"/>
            </a:pPr>
            <a:r>
              <a:rPr lang="en-AU" i="1" dirty="0" smtClean="0"/>
              <a:t>Places </a:t>
            </a:r>
            <a:r>
              <a:rPr lang="en-AU" i="1" dirty="0"/>
              <a:t>or organizations with limited connectivity need to be addressed as well. </a:t>
            </a:r>
            <a:endParaRPr lang="en-AU" i="1" dirty="0" smtClean="0"/>
          </a:p>
          <a:p>
            <a:pPr marL="285750" indent="-285750">
              <a:buFont typeface="Arial" pitchFamily="34" charset="0"/>
              <a:buChar char="•"/>
            </a:pPr>
            <a:r>
              <a:rPr lang="en-AU" i="1" dirty="0" smtClean="0"/>
              <a:t>To </a:t>
            </a:r>
            <a:r>
              <a:rPr lang="en-AU" i="1" dirty="0"/>
              <a:t>become productive citizens, we need to be committed to equal digital access.</a:t>
            </a:r>
            <a:br>
              <a:rPr lang="en-AU" i="1" dirty="0"/>
            </a:br>
            <a:endParaRPr lang="en-AU" dirty="0"/>
          </a:p>
        </p:txBody>
      </p:sp>
      <p:sp>
        <p:nvSpPr>
          <p:cNvPr id="16" name="Text Box 5"/>
          <p:cNvSpPr txBox="1">
            <a:spLocks noChangeArrowheads="1"/>
          </p:cNvSpPr>
          <p:nvPr/>
        </p:nvSpPr>
        <p:spPr bwMode="auto">
          <a:xfrm>
            <a:off x="388065" y="1665088"/>
            <a:ext cx="259976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AU" sz="1800" i="1" dirty="0"/>
              <a:t>F</a:t>
            </a:r>
            <a:r>
              <a:rPr lang="en-AU" sz="1800" i="1" dirty="0" smtClean="0"/>
              <a:t>ull </a:t>
            </a:r>
            <a:r>
              <a:rPr lang="en-AU" sz="1800" i="1" dirty="0"/>
              <a:t>electronic participation in society. </a:t>
            </a:r>
            <a:endParaRPr lang="en-AU" sz="1800" i="1" dirty="0">
              <a:solidFill>
                <a:srgbClr val="3333FF"/>
              </a:solidFill>
              <a:latin typeface="Tahoma" pitchFamily="34" charset="0"/>
            </a:endParaRPr>
          </a:p>
        </p:txBody>
      </p:sp>
    </p:spTree>
    <p:extLst>
      <p:ext uri="{BB962C8B-B14F-4D97-AF65-F5344CB8AC3E}">
        <p14:creationId xmlns:p14="http://schemas.microsoft.com/office/powerpoint/2010/main" val="3248677586"/>
      </p:ext>
    </p:extLst>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81" name="Rectangle 3"/>
          <p:cNvSpPr>
            <a:spLocks noChangeArrowheads="1"/>
          </p:cNvSpPr>
          <p:nvPr/>
        </p:nvSpPr>
        <p:spPr bwMode="auto">
          <a:xfrm>
            <a:off x="4419600" y="-804360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AU" dirty="0"/>
          </a:p>
        </p:txBody>
      </p:sp>
      <p:sp>
        <p:nvSpPr>
          <p:cNvPr id="28675" name="Text Box 5"/>
          <p:cNvSpPr txBox="1">
            <a:spLocks noChangeArrowheads="1"/>
          </p:cNvSpPr>
          <p:nvPr/>
        </p:nvSpPr>
        <p:spPr bwMode="auto">
          <a:xfrm>
            <a:off x="3262956" y="1355291"/>
            <a:ext cx="431239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Tahoma" pitchFamily="34" charset="0"/>
              </a:rPr>
              <a:t>Digital </a:t>
            </a:r>
            <a:r>
              <a:rPr lang="en-US" sz="3600" dirty="0" smtClean="0">
                <a:solidFill>
                  <a:srgbClr val="3333FF"/>
                </a:solidFill>
                <a:latin typeface="Tahoma" pitchFamily="34" charset="0"/>
              </a:rPr>
              <a:t>Commerce</a:t>
            </a:r>
            <a:endParaRPr lang="en-AU" sz="3600" dirty="0">
              <a:solidFill>
                <a:srgbClr val="3333FF"/>
              </a:solidFill>
              <a:latin typeface="Tahoma" pitchFamily="34" charset="0"/>
            </a:endParaRPr>
          </a:p>
        </p:txBody>
      </p:sp>
      <p:sp>
        <p:nvSpPr>
          <p:cNvPr id="28676" name="Text Box 7"/>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Verdana" pitchFamily="34" charset="0"/>
              </a:rPr>
              <a:t>Sharing</a:t>
            </a:r>
          </a:p>
        </p:txBody>
      </p:sp>
      <p:sp>
        <p:nvSpPr>
          <p:cNvPr id="28677" name="AutoShape 11">
            <a:hlinkClick r:id="rId3"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78" name="AutoShape 12">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79" name="AutoShape 13">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80" name="AutoShape 4" descr="data:image/jpg;base64,/9j/4AAQSkZJRgABAQAAAQABAAD/2wBDAAkGBwgHBgkIBwgKCgkLDRYPDQwMDRsUFRAWIB0iIiAdHx8kKDQsJCYxJx8fLT0tMTU3Ojo6Iys/RD84QzQ5Ojf/2wBDAQoKCg0MDRoPDxo3JR8lNzc3Nzc3Nzc3Nzc3Nzc3Nzc3Nzc3Nzc3Nzc3Nzc3Nzc3Nzc3Nzc3Nzc3Nzc3Nzc3Nzf/wAARCAB9ANADASIAAhEBAxEB/8QAHAABAAICAwEAAAAAAAAAAAAAAAYHBQgBAwQC/8QAOxAAAQMDAgQEBAQDBwUAAAAAAQACAwQFEQYhBxIxURNBYYEicZGhFDJCsRUjcggzQ1JigqKSssHh8P/EABUBAQEAAAAAAAAAAAAAAAAAAAAB/8QAFBEBAAAAAAAAAAAAAAAAAAAAAP/aAAwDAQACEQMRAD8AvFERAREQEREBERAREQEREBERAREQEREBERAREQEREBERAREQEREBERARcZWB1LrGw6ZDRd65scrhlsDAXyOHflG+PVBn0WA0trGyaqbN/CKlz5IMeJFIwse0HocHy9Vn0BERAREQEREBERAREQEREBERAREQERcEgIOUWJv+pbNpynbPeq+KlY84YHAuc/5NaCT7Bd9lvNuvtAyutNUyppnnAe3IwfMEHcH0Iyg96L5kkZExz5HtYxoy5zjgAd1Cavivo+mqDCLk+cg4L4KaSRns4DB9soJu7ONlqJeautqbtWVN5cRcXSn8SJNix2fy+gHQei2us13oL3b4q+11TKmllHwyNz7gg7gjsd1G9R6k0JbrxHFfJrabgCAHPpvFdGc7czg08nuQgg3AvTle25TahmZJDROpzDAXDHj5IJcB2GOvnnZXUF1wSRSRMfC9jonNBYWHII8seixF/wBXWDTssMV5ucVNJMcMYQ5x+ZDQeUepwEGcRdcE8VRCyaCRskUjQ5j2nIcD0IK6a240VAznrauCnb3lkDf3QepF5KC50FxYX0FZT1LRsTDIHY+i9XMEHKLGzags0E4gmutEyYnAY6doOfllZBj2vaHMcHNO4IOxQfSISB1XXPPDTxOlnlZHG3q57gAPdB2Io3Pr7SNO8sl1FbuYHBDZg7H0WXtl2t12g8e111PVxZwXwSB4B9kHtRM7ZXluFxorbTmouFXBTQjq+Z4YPqUHqRQuXipouOV0ZvPMWnBMdLM9vsQwg+yz1h1LZdQxGWzXGCqDRlzWnD2/1NOCPcIMsi4BB6LlAUJ4ka+pdH0YjY0TXSdjjTxOHwN8ud5yPhBxsNz9SpsvLVW2iq6mnqaqkgmnpiXQySMBdGT1IPkg1Oud0q7zXy3G41JqKqU/FIT5eTQPIDsrE4BXF0Go7jbi48lVTCVrc7czHYJ+eHAe3ovjjrY46DUNJdYGcrLgxzZcdPFZjf5lpH/So7wvrfwGv7PJzENlkdA/1D2ED/lyoLI40P1BcYo7TZrdVT29kfjV0kTMh2/wt9QMEkDPl70d6futstQ3emsNlq7pWvDYaePmP+o9AB6kkD3Wpsshe6SWQcpc4vcB0bk5KKz9j1pctNWSutlsnbT/AI2USOnJ+KMcvKeTsTgb+WPcYDG5zkknJJOST55Pmr20bZotGcNbhdbnAxtdPTSTzcwBc1hb8EefljI7kqhRmGm3wSxn7BBa9p4hDSfDK10kREt2mbMYGy/lhi8Z4a93cbENHnjyCrCpqp66qlraud9RUzu55JnnLnn/AO6dgtntO2C30VisYqKSCWot1GxsUz4wXMPKOYg+RJGVrLcJ2VVyrqmI5ZNVSyNPcOeSPsUE2sfEessGhYbPb/juImkDZpG5bTwk5GB5ncgDoAM9gYLWzz3GofU3CeWqqHOy6Wdxe4/Xp7KV8MdIDVl+P4sOFtog2SpwSPEJzysB8s4yfQeqyfGmx2ix3m1ss9HDR+PTyGaKFvK08rgGux33dv54HZERTR12fYdUW64wythDZ2MqHE4aYXEB/N6Ab7+YBUn4icSKzUFRJQWaeSlswPKHN5mSVPqTnIb2bse/ZQHON98+nVXtpDhhaKDTj5dS0kdTcJ4i+UyDIphjIDOxHme/phBQ4jY0FrWtDT1GOqvHgFdKips9zt073PioZmGAHfkY9pPKPQFpPuqNgJMMZO5LQVeHBURWfQ13vlZhsLppJnu/0RMwfuHfVFSvX+uKPSFA3LRPcZwfw1Nnrj9Tj5NGffyWveoL/ddS1Rnu9XJUEn4IW5EbMno1g26+e5O252XXqC8VOoLzVXStcTLUPJa0naNn6WD0A++T5qzOB+loZmy6nuDGuEb3RUYf0bjZ8nzzloPlg90RWNzst0tDIXXSgqKRtQCYjKzHOB/59Duvdoe61Nl1ZbKqjkLTLUxwTN8pI3vDSCB165HqApLxg1hT6iucFttz2yUNA4udMOksxyDy+gG2fMk9k4RaRlvF2hv9awNtNA8yMc7bxpW9Md2tO5PcAd8FWlxH1xBpC2tbC1k90qQRTQu6DH637g8o+pWvF5utfe611bdqqWqqHHbm6N7NY3oB6BejU98m1Hfqu7TF2J3/AMprv0RD8jfp9yVOeB2mo7ndqi91kYdBb3NZTtcM5mIzzf7QRj1d6IiNP4e6pZaJbpJbPDpY4zK5jpB4vKNyQzr0GcdfRR+2XCrtdfT3G2zuiqYSHRytOfY92kdQttqrlFLKX4xyOz8sLT9vIWjwgfD/AEd+Xy+yK2v0jeW6g05QXVrQx1REHSRg5DH9HN9jlZhQLghzHh7SE9DPOW/LxHf+1PUQREQQDjZa/wCIaInqWtzLb5W1LT2aPhd/xcVr3FJJDPFPC7klie2SN2M4c0gg/UBbcXaghudrrLfUgmGqhfDJj/K4EH91qhebbU2O51NtuDSyemeWkuGOcZ2ePQjBQSXXWv67V8FJTOh/CUsLQ6WEO5vFl/zE9hvgeu/lj38JdFO1DdmXWvjBtVHJkB3+NKMEN9WjqfUAd1jdCaDuOraqORzZKW0td/NqnAgyDfaPI3Pr0Ge+y2OtdupLVQU9BQQiGmp2BkbB5Afv80Ff8d7g6l0jBQsODXVbGO/pYC/92tVDwFonhMn92JWF/wDTzDP2yrq/tA0NRLarXXRxvfT007mzFoJEfM3Zxx0G2MnbcKkBI0ua1pDnOOGtbuXHywPNBshrPXljtGmppKO4Q1FVUU7m0cVO8SEuLSGk4OzQcZJ/fZa4Rt5I2t7ABT7RPC2533FXdGSWy3nJAfHyzTHyw0/lGfM9R06gqHXq1V9grZKK8U7qeaNxHM4EMk9WOP5geqKv3gxa2UGhqWoaB4te91S92Nzk4b9GgBVhxprTV68ni5sspaeOEDsd3H/uCuThq5rtAWAt6fgox7gYP3VScadP1lFqua7sp5X0NbG17p2sJbG9oDSHH9OwaRnrv2RGO4SWVl61tTeOzngoWGqeDuC4EBgPuc/7Vd3Ea4m06IvFUxwa/wDDujYf9T/hH3KrP+zzLE673trXtc808JGDvgOfn9x9VPuL1BU3DQVfFRsdJIx0cpY0ZJax4ccDz2BPsg1taABhvQdFcDbnaqfgOaGnr6YVUlG5jofFbzmVzyXt5euckqnPFjxnxGY/qClmkNAXnVFSySOnfR0II8StqIiBjzDAcFx+W3qiospdYGau1XaW6bs88f8ADqZv8yHxGxBwJz8Z3c4Zz6LE6t05X6VuclJcYnCPmPgVOCI5m+RDumcdR1Hy3WIimfDIyeCZ8Ujd2yxPLXDPYjdBc2luDNLSuZU6pq2VGN/wdOS2IejnbF3y2Ck2qtc6XslnqaCO4QyTGB0UVNRYeWktIAwNmj5kBa+sfdb4RC2S43M5wI2ulqPtup3pXg/eLi5kt7c21UnXwm4dO72/K33z8kRW0TeWJjSdw0BbAcB5YDo2WKMgzx1knjDzGcFuf9uFW/EfQVTpasdU0UM09mfuyUZeYTjdsh8t8kO6KL2i9XOzvkms9wmo3ytDZHQOHxgdM9e5+qKvXjFquCzafmtVPLm43GN0bWt6xxnZ7z22OB3J9CRr/BDLNLHBTRGSaRwZHG3q5xOAAu5orrxcXlgqbhcJzl5a0yyvPrjJ9OwV28LuG7rLLHer81puPLmCnByKfI3JPQvwfkPLuiJxpC0Gw6ZttrcWukpqdrJHN6Ofj4j9crMLgDHRcoCIiAsfcLJarnNFNcbZR1csP93JPA17mfIkbdFkEQfLGNYwMY0NaNgAMAL6REHzIxsrHMka1zHDBa4ZBXhpLHaqKQyUdso4JCcl0UDWn7BZBEBdU9PDUN5Z4Y5G9ntBH3XaiDqggipo2xU8TIo29GMaAB7L7c1r2lrmgg9QRnK+kQeaKhpIZzPDSwxzEYMjGAOI7ZC9BXKIMa2w2dtSaltqohOTkyinbzfXCyIAAAAAA6Bcog6qinhqYzFURRyxnq17Q4H2KxDdHaZZIJWadtLZAc8wo485+eFnEQdNPTQUzeSngjib2jaAPsu5EQcOa1zS1wBaRggjYrCT6P0zUSuln09apJHHLnvo4yT8zhZxEHjt9roLZH4Vtoaakj/ywRNYPoAvYiICIiAiIgIiICIiAiIgIiICIiAiIgIiICIiAiIgIiICIiAiIgIiICIiAiIgIiICIiAiIgIiICIiAiIgIiICIiAiIgIiIP/Z"/>
          <p:cNvSpPr>
            <a:spLocks noChangeAspect="1" noChangeArrowheads="1"/>
          </p:cNvSpPr>
          <p:nvPr/>
        </p:nvSpPr>
        <p:spPr bwMode="auto">
          <a:xfrm>
            <a:off x="63500" y="-423863"/>
            <a:ext cx="1428750" cy="857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dirty="0"/>
          </a:p>
        </p:txBody>
      </p:sp>
      <p:sp>
        <p:nvSpPr>
          <p:cNvPr id="11" name="Rectangle 10"/>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Digital Citizenship</a:t>
            </a:r>
            <a:endParaRPr lang="en-US" sz="3200" b="1" dirty="0">
              <a:solidFill>
                <a:srgbClr val="00B0F0"/>
              </a:solidFill>
            </a:endParaRPr>
          </a:p>
        </p:txBody>
      </p:sp>
      <p:sp>
        <p:nvSpPr>
          <p:cNvPr id="3" name="Rectangle 2"/>
          <p:cNvSpPr/>
          <p:nvPr/>
        </p:nvSpPr>
        <p:spPr>
          <a:xfrm>
            <a:off x="3262956" y="2201352"/>
            <a:ext cx="4572000" cy="4801314"/>
          </a:xfrm>
          <a:prstGeom prst="rect">
            <a:avLst/>
          </a:prstGeom>
        </p:spPr>
        <p:txBody>
          <a:bodyPr>
            <a:spAutoFit/>
          </a:bodyPr>
          <a:lstStyle/>
          <a:p>
            <a:pPr marL="285750" indent="-285750">
              <a:buFont typeface="Arial" pitchFamily="34" charset="0"/>
              <a:buChar char="•"/>
            </a:pPr>
            <a:r>
              <a:rPr lang="en-AU" i="1" dirty="0"/>
              <a:t>Technology users need to understand that a large share of market economy is being done electronically. </a:t>
            </a:r>
            <a:endParaRPr lang="en-AU" i="1" dirty="0" smtClean="0"/>
          </a:p>
          <a:p>
            <a:pPr marL="285750" indent="-285750">
              <a:buFont typeface="Arial" pitchFamily="34" charset="0"/>
              <a:buChar char="•"/>
            </a:pPr>
            <a:r>
              <a:rPr lang="en-AU" i="1" dirty="0" smtClean="0"/>
              <a:t>Legitimate </a:t>
            </a:r>
            <a:r>
              <a:rPr lang="en-AU" i="1" dirty="0"/>
              <a:t>and legal exchanges are occurring, but the buyer or seller need to be aware of the issues associated with it. The mainstream availability of Internet purchases of toys, clothing, cars, food, etc. has become commonplace to many </a:t>
            </a:r>
            <a:r>
              <a:rPr lang="en-AU" i="1" dirty="0" smtClean="0"/>
              <a:t>users.</a:t>
            </a:r>
          </a:p>
          <a:p>
            <a:pPr marL="285750" indent="-285750">
              <a:buFont typeface="Arial" pitchFamily="34" charset="0"/>
              <a:buChar char="•"/>
            </a:pPr>
            <a:r>
              <a:rPr lang="en-AU" i="1" dirty="0" smtClean="0"/>
              <a:t>At </a:t>
            </a:r>
            <a:r>
              <a:rPr lang="en-AU" i="1" dirty="0"/>
              <a:t>the same time, an equal amount of illegal/immoral goods and services are surfacing such as pornography and gambling. </a:t>
            </a:r>
            <a:endParaRPr lang="en-AU" i="1" dirty="0" smtClean="0"/>
          </a:p>
          <a:p>
            <a:pPr marL="285750" indent="-285750">
              <a:buFont typeface="Arial" pitchFamily="34" charset="0"/>
              <a:buChar char="•"/>
            </a:pPr>
            <a:r>
              <a:rPr lang="en-AU" i="1" dirty="0" smtClean="0"/>
              <a:t>Users </a:t>
            </a:r>
            <a:r>
              <a:rPr lang="en-AU" i="1" dirty="0"/>
              <a:t>need to learn about how to be effective consumers in a new digital economy. </a:t>
            </a:r>
            <a:br>
              <a:rPr lang="en-AU" i="1" dirty="0"/>
            </a:br>
            <a:endParaRPr lang="en-AU" dirty="0"/>
          </a:p>
        </p:txBody>
      </p:sp>
      <p:sp>
        <p:nvSpPr>
          <p:cNvPr id="12" name="Text Box 5"/>
          <p:cNvSpPr txBox="1">
            <a:spLocks noChangeArrowheads="1"/>
          </p:cNvSpPr>
          <p:nvPr/>
        </p:nvSpPr>
        <p:spPr bwMode="auto">
          <a:xfrm>
            <a:off x="388065" y="1665088"/>
            <a:ext cx="259976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AU" sz="1800" i="1" dirty="0"/>
              <a:t>E</a:t>
            </a:r>
            <a:r>
              <a:rPr lang="en-AU" sz="1800" i="1" dirty="0" smtClean="0"/>
              <a:t>lectronic </a:t>
            </a:r>
            <a:r>
              <a:rPr lang="en-AU" sz="1800" i="1" dirty="0"/>
              <a:t>buying and selling of goods. </a:t>
            </a:r>
            <a:endParaRPr lang="en-AU" sz="1800" i="1" dirty="0">
              <a:solidFill>
                <a:srgbClr val="3333FF"/>
              </a:solidFill>
              <a:latin typeface="Tahoma" pitchFamily="34" charset="0"/>
            </a:endParaRPr>
          </a:p>
        </p:txBody>
      </p:sp>
    </p:spTree>
    <p:extLst>
      <p:ext uri="{BB962C8B-B14F-4D97-AF65-F5344CB8AC3E}">
        <p14:creationId xmlns:p14="http://schemas.microsoft.com/office/powerpoint/2010/main" val="384779770"/>
      </p:ext>
    </p:extLst>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81" name="Rectangle 3"/>
          <p:cNvSpPr>
            <a:spLocks noChangeArrowheads="1"/>
          </p:cNvSpPr>
          <p:nvPr/>
        </p:nvSpPr>
        <p:spPr bwMode="auto">
          <a:xfrm>
            <a:off x="4419600" y="-804360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AU" dirty="0"/>
          </a:p>
        </p:txBody>
      </p:sp>
      <p:sp>
        <p:nvSpPr>
          <p:cNvPr id="28675" name="Text Box 5"/>
          <p:cNvSpPr txBox="1">
            <a:spLocks noChangeArrowheads="1"/>
          </p:cNvSpPr>
          <p:nvPr/>
        </p:nvSpPr>
        <p:spPr bwMode="auto">
          <a:xfrm>
            <a:off x="3262956" y="1355291"/>
            <a:ext cx="54809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Tahoma" pitchFamily="34" charset="0"/>
              </a:rPr>
              <a:t>Digital </a:t>
            </a:r>
            <a:r>
              <a:rPr lang="en-US" sz="3600" dirty="0" smtClean="0">
                <a:solidFill>
                  <a:srgbClr val="3333FF"/>
                </a:solidFill>
                <a:latin typeface="Tahoma" pitchFamily="34" charset="0"/>
              </a:rPr>
              <a:t>Communication</a:t>
            </a:r>
            <a:endParaRPr lang="en-AU" sz="3600" dirty="0">
              <a:solidFill>
                <a:srgbClr val="3333FF"/>
              </a:solidFill>
              <a:latin typeface="Tahoma" pitchFamily="34" charset="0"/>
            </a:endParaRPr>
          </a:p>
        </p:txBody>
      </p:sp>
      <p:sp>
        <p:nvSpPr>
          <p:cNvPr id="28676" name="Text Box 7"/>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Verdana" pitchFamily="34" charset="0"/>
              </a:rPr>
              <a:t>Sharing</a:t>
            </a:r>
          </a:p>
        </p:txBody>
      </p:sp>
      <p:sp>
        <p:nvSpPr>
          <p:cNvPr id="28677" name="AutoShape 11">
            <a:hlinkClick r:id="rId3"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78" name="AutoShape 12">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79" name="AutoShape 13">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80" name="AutoShape 4" descr="data:image/jpg;base64,/9j/4AAQSkZJRgABAQAAAQABAAD/2wBDAAkGBwgHBgkIBwgKCgkLDRYPDQwMDRsUFRAWIB0iIiAdHx8kKDQsJCYxJx8fLT0tMTU3Ojo6Iys/RD84QzQ5Ojf/2wBDAQoKCg0MDRoPDxo3JR8lNzc3Nzc3Nzc3Nzc3Nzc3Nzc3Nzc3Nzc3Nzc3Nzc3Nzc3Nzc3Nzc3Nzc3Nzc3Nzc3Nzf/wAARCAB9ANADASIAAhEBAxEB/8QAHAABAAICAwEAAAAAAAAAAAAAAAYHBQgBAwQC/8QAOxAAAQMDAgQEBAQDBwUAAAAAAQACAwQFEQYhBxIxURNBYYEicZGhFDJCsRUjcggzQ1JigqKSssHh8P/EABUBAQEAAAAAAAAAAAAAAAAAAAAB/8QAFBEBAAAAAAAAAAAAAAAAAAAAAP/aAAwDAQACEQMRAD8AvFERAREQEREBERAREQEREBERAREQEREBERAREQEREBERAREQEREBERARcZWB1LrGw6ZDRd65scrhlsDAXyOHflG+PVBn0WA0trGyaqbN/CKlz5IMeJFIwse0HocHy9Vn0BERAREQEREBERAREQEREBERAREQERcEgIOUWJv+pbNpynbPeq+KlY84YHAuc/5NaCT7Bd9lvNuvtAyutNUyppnnAe3IwfMEHcH0Iyg96L5kkZExz5HtYxoy5zjgAd1Cavivo+mqDCLk+cg4L4KaSRns4DB9soJu7ONlqJeautqbtWVN5cRcXSn8SJNix2fy+gHQei2us13oL3b4q+11TKmllHwyNz7gg7gjsd1G9R6k0JbrxHFfJrabgCAHPpvFdGc7czg08nuQgg3AvTle25TahmZJDROpzDAXDHj5IJcB2GOvnnZXUF1wSRSRMfC9jonNBYWHII8seixF/wBXWDTssMV5ucVNJMcMYQ5x+ZDQeUepwEGcRdcE8VRCyaCRskUjQ5j2nIcD0IK6a240VAznrauCnb3lkDf3QepF5KC50FxYX0FZT1LRsTDIHY+i9XMEHKLGzags0E4gmutEyYnAY6doOfllZBj2vaHMcHNO4IOxQfSISB1XXPPDTxOlnlZHG3q57gAPdB2Io3Pr7SNO8sl1FbuYHBDZg7H0WXtl2t12g8e111PVxZwXwSB4B9kHtRM7ZXluFxorbTmouFXBTQjq+Z4YPqUHqRQuXipouOV0ZvPMWnBMdLM9vsQwg+yz1h1LZdQxGWzXGCqDRlzWnD2/1NOCPcIMsi4BB6LlAUJ4ka+pdH0YjY0TXSdjjTxOHwN8ud5yPhBxsNz9SpsvLVW2iq6mnqaqkgmnpiXQySMBdGT1IPkg1Oud0q7zXy3G41JqKqU/FIT5eTQPIDsrE4BXF0Go7jbi48lVTCVrc7czHYJ+eHAe3ovjjrY46DUNJdYGcrLgxzZcdPFZjf5lpH/So7wvrfwGv7PJzENlkdA/1D2ED/lyoLI40P1BcYo7TZrdVT29kfjV0kTMh2/wt9QMEkDPl70d6futstQ3emsNlq7pWvDYaePmP+o9AB6kkD3Wpsshe6SWQcpc4vcB0bk5KKz9j1pctNWSutlsnbT/AI2USOnJ+KMcvKeTsTgb+WPcYDG5zkknJJOST55Pmr20bZotGcNbhdbnAxtdPTSTzcwBc1hb8EefljI7kqhRmGm3wSxn7BBa9p4hDSfDK10kREt2mbMYGy/lhi8Z4a93cbENHnjyCrCpqp66qlraud9RUzu55JnnLnn/AO6dgtntO2C30VisYqKSCWot1GxsUz4wXMPKOYg+RJGVrLcJ2VVyrqmI5ZNVSyNPcOeSPsUE2sfEessGhYbPb/juImkDZpG5bTwk5GB5ncgDoAM9gYLWzz3GofU3CeWqqHOy6Wdxe4/Xp7KV8MdIDVl+P4sOFtog2SpwSPEJzysB8s4yfQeqyfGmx2ix3m1ss9HDR+PTyGaKFvK08rgGux33dv54HZERTR12fYdUW64wythDZ2MqHE4aYXEB/N6Ab7+YBUn4icSKzUFRJQWaeSlswPKHN5mSVPqTnIb2bse/ZQHON98+nVXtpDhhaKDTj5dS0kdTcJ4i+UyDIphjIDOxHme/phBQ4jY0FrWtDT1GOqvHgFdKips9zt073PioZmGAHfkY9pPKPQFpPuqNgJMMZO5LQVeHBURWfQ13vlZhsLppJnu/0RMwfuHfVFSvX+uKPSFA3LRPcZwfw1Nnrj9Tj5NGffyWveoL/ddS1Rnu9XJUEn4IW5EbMno1g26+e5O252XXqC8VOoLzVXStcTLUPJa0naNn6WD0A++T5qzOB+loZmy6nuDGuEb3RUYf0bjZ8nzzloPlg90RWNzst0tDIXXSgqKRtQCYjKzHOB/59Duvdoe61Nl1ZbKqjkLTLUxwTN8pI3vDSCB165HqApLxg1hT6iucFttz2yUNA4udMOksxyDy+gG2fMk9k4RaRlvF2hv9awNtNA8yMc7bxpW9Md2tO5PcAd8FWlxH1xBpC2tbC1k90qQRTQu6DH637g8o+pWvF5utfe611bdqqWqqHHbm6N7NY3oB6BejU98m1Hfqu7TF2J3/AMprv0RD8jfp9yVOeB2mo7ndqi91kYdBb3NZTtcM5mIzzf7QRj1d6IiNP4e6pZaJbpJbPDpY4zK5jpB4vKNyQzr0GcdfRR+2XCrtdfT3G2zuiqYSHRytOfY92kdQttqrlFLKX4xyOz8sLT9vIWjwgfD/AEd+Xy+yK2v0jeW6g05QXVrQx1REHSRg5DH9HN9jlZhQLghzHh7SE9DPOW/LxHf+1PUQREQQDjZa/wCIaInqWtzLb5W1LT2aPhd/xcVr3FJJDPFPC7klie2SN2M4c0gg/UBbcXaghudrrLfUgmGqhfDJj/K4EH91qhebbU2O51NtuDSyemeWkuGOcZ2ePQjBQSXXWv67V8FJTOh/CUsLQ6WEO5vFl/zE9hvgeu/lj38JdFO1DdmXWvjBtVHJkB3+NKMEN9WjqfUAd1jdCaDuOraqORzZKW0td/NqnAgyDfaPI3Pr0Ge+y2OtdupLVQU9BQQiGmp2BkbB5Afv80Ff8d7g6l0jBQsODXVbGO/pYC/92tVDwFonhMn92JWF/wDTzDP2yrq/tA0NRLarXXRxvfT007mzFoJEfM3Zxx0G2MnbcKkBI0ua1pDnOOGtbuXHywPNBshrPXljtGmppKO4Q1FVUU7m0cVO8SEuLSGk4OzQcZJ/fZa4Rt5I2t7ABT7RPC2533FXdGSWy3nJAfHyzTHyw0/lGfM9R06gqHXq1V9grZKK8U7qeaNxHM4EMk9WOP5geqKv3gxa2UGhqWoaB4te91S92Nzk4b9GgBVhxprTV68ni5sspaeOEDsd3H/uCuThq5rtAWAt6fgox7gYP3VScadP1lFqua7sp5X0NbG17p2sJbG9oDSHH9OwaRnrv2RGO4SWVl61tTeOzngoWGqeDuC4EBgPuc/7Vd3Ea4m06IvFUxwa/wDDujYf9T/hH3KrP+zzLE673trXtc808JGDvgOfn9x9VPuL1BU3DQVfFRsdJIx0cpY0ZJax4ccDz2BPsg1taABhvQdFcDbnaqfgOaGnr6YVUlG5jofFbzmVzyXt5euckqnPFjxnxGY/qClmkNAXnVFSySOnfR0II8StqIiBjzDAcFx+W3qiospdYGau1XaW6bs88f8ADqZv8yHxGxBwJz8Z3c4Zz6LE6t05X6VuclJcYnCPmPgVOCI5m+RDumcdR1Hy3WIimfDIyeCZ8Ujd2yxPLXDPYjdBc2luDNLSuZU6pq2VGN/wdOS2IejnbF3y2Ck2qtc6XslnqaCO4QyTGB0UVNRYeWktIAwNmj5kBa+sfdb4RC2S43M5wI2ulqPtup3pXg/eLi5kt7c21UnXwm4dO72/K33z8kRW0TeWJjSdw0BbAcB5YDo2WKMgzx1knjDzGcFuf9uFW/EfQVTpasdU0UM09mfuyUZeYTjdsh8t8kO6KL2i9XOzvkms9wmo3ytDZHQOHxgdM9e5+qKvXjFquCzafmtVPLm43GN0bWt6xxnZ7z22OB3J9CRr/BDLNLHBTRGSaRwZHG3q5xOAAu5orrxcXlgqbhcJzl5a0yyvPrjJ9OwV28LuG7rLLHer81puPLmCnByKfI3JPQvwfkPLuiJxpC0Gw6ZttrcWukpqdrJHN6Ofj4j9crMLgDHRcoCIiAsfcLJarnNFNcbZR1csP93JPA17mfIkbdFkEQfLGNYwMY0NaNgAMAL6REHzIxsrHMka1zHDBa4ZBXhpLHaqKQyUdso4JCcl0UDWn7BZBEBdU9PDUN5Z4Y5G9ntBH3XaiDqggipo2xU8TIo29GMaAB7L7c1r2lrmgg9QRnK+kQeaKhpIZzPDSwxzEYMjGAOI7ZC9BXKIMa2w2dtSaltqohOTkyinbzfXCyIAAAAAA6Bcog6qinhqYzFURRyxnq17Q4H2KxDdHaZZIJWadtLZAc8wo485+eFnEQdNPTQUzeSngjib2jaAPsu5EQcOa1zS1wBaRggjYrCT6P0zUSuln09apJHHLnvo4yT8zhZxEHjt9roLZH4Vtoaakj/ywRNYPoAvYiICIiAiIgIiICIiAiIgIiICIiAiIgIiICIiAiIgIiICIiAiIgIiICIiAiIgIiICIiAiIgIiICIiAiIgIiICIiAiIgIiIP/Z"/>
          <p:cNvSpPr>
            <a:spLocks noChangeAspect="1" noChangeArrowheads="1"/>
          </p:cNvSpPr>
          <p:nvPr/>
        </p:nvSpPr>
        <p:spPr bwMode="auto">
          <a:xfrm>
            <a:off x="63500" y="-423863"/>
            <a:ext cx="1428750" cy="857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dirty="0"/>
          </a:p>
        </p:txBody>
      </p:sp>
      <p:sp>
        <p:nvSpPr>
          <p:cNvPr id="11" name="Rectangle 10"/>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Digital Citizenship</a:t>
            </a:r>
            <a:endParaRPr lang="en-US" sz="3200" b="1" dirty="0">
              <a:solidFill>
                <a:srgbClr val="00B0F0"/>
              </a:solidFill>
            </a:endParaRPr>
          </a:p>
        </p:txBody>
      </p:sp>
      <p:sp>
        <p:nvSpPr>
          <p:cNvPr id="3" name="Rectangle 2"/>
          <p:cNvSpPr/>
          <p:nvPr/>
        </p:nvSpPr>
        <p:spPr>
          <a:xfrm>
            <a:off x="3262956" y="2201352"/>
            <a:ext cx="4572000" cy="4524315"/>
          </a:xfrm>
          <a:prstGeom prst="rect">
            <a:avLst/>
          </a:prstGeom>
        </p:spPr>
        <p:txBody>
          <a:bodyPr>
            <a:spAutoFit/>
          </a:bodyPr>
          <a:lstStyle/>
          <a:p>
            <a:pPr marL="285750" indent="-285750">
              <a:buFont typeface="Arial" pitchFamily="34" charset="0"/>
              <a:buChar char="•"/>
            </a:pPr>
            <a:r>
              <a:rPr lang="en-AU" i="1" dirty="0" smtClean="0"/>
              <a:t>In </a:t>
            </a:r>
            <a:r>
              <a:rPr lang="en-AU" i="1" dirty="0"/>
              <a:t>the 19th century, forms of communication were limited. </a:t>
            </a:r>
            <a:endParaRPr lang="en-AU" i="1" dirty="0" smtClean="0"/>
          </a:p>
          <a:p>
            <a:pPr marL="285750" indent="-285750">
              <a:buFont typeface="Arial" pitchFamily="34" charset="0"/>
              <a:buChar char="•"/>
            </a:pPr>
            <a:r>
              <a:rPr lang="en-AU" i="1" dirty="0" smtClean="0"/>
              <a:t>In </a:t>
            </a:r>
            <a:r>
              <a:rPr lang="en-AU" i="1" dirty="0"/>
              <a:t>the 21st century, communication options have exploded to offer a wide variety of choices (e.g., e-mail, </a:t>
            </a:r>
            <a:r>
              <a:rPr lang="en-AU" i="1" dirty="0" smtClean="0"/>
              <a:t>smartphones</a:t>
            </a:r>
            <a:r>
              <a:rPr lang="en-AU" i="1" dirty="0"/>
              <a:t>, instant </a:t>
            </a:r>
            <a:r>
              <a:rPr lang="en-AU" i="1" dirty="0" smtClean="0"/>
              <a:t>messaging, social media). </a:t>
            </a:r>
          </a:p>
          <a:p>
            <a:pPr marL="285750" indent="-285750">
              <a:buFont typeface="Arial" pitchFamily="34" charset="0"/>
              <a:buChar char="•"/>
            </a:pPr>
            <a:r>
              <a:rPr lang="en-AU" i="1" dirty="0" smtClean="0"/>
              <a:t>The </a:t>
            </a:r>
            <a:r>
              <a:rPr lang="en-AU" i="1" dirty="0"/>
              <a:t>expanding digital communication </a:t>
            </a:r>
            <a:r>
              <a:rPr lang="en-AU" i="1" dirty="0" smtClean="0"/>
              <a:t>and social media options </a:t>
            </a:r>
            <a:r>
              <a:rPr lang="en-AU" i="1" dirty="0"/>
              <a:t>have changed everything because people are able to keep in constant communication with anyone else. </a:t>
            </a:r>
            <a:endParaRPr lang="en-AU" i="1" dirty="0" smtClean="0"/>
          </a:p>
          <a:p>
            <a:pPr marL="285750" indent="-285750">
              <a:buFont typeface="Arial" pitchFamily="34" charset="0"/>
              <a:buChar char="•"/>
            </a:pPr>
            <a:r>
              <a:rPr lang="en-AU" i="1" dirty="0" smtClean="0"/>
              <a:t>Unfortunately</a:t>
            </a:r>
            <a:r>
              <a:rPr lang="en-AU" i="1" dirty="0"/>
              <a:t>, many users have not been taught how to make appropriate decisions when faced with so many different digital communication options</a:t>
            </a:r>
            <a:br>
              <a:rPr lang="en-AU" i="1" dirty="0"/>
            </a:br>
            <a:endParaRPr lang="en-AU" dirty="0"/>
          </a:p>
        </p:txBody>
      </p:sp>
      <p:sp>
        <p:nvSpPr>
          <p:cNvPr id="12" name="Text Box 5"/>
          <p:cNvSpPr txBox="1">
            <a:spLocks noChangeArrowheads="1"/>
          </p:cNvSpPr>
          <p:nvPr/>
        </p:nvSpPr>
        <p:spPr bwMode="auto">
          <a:xfrm>
            <a:off x="388065" y="1665088"/>
            <a:ext cx="259976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AU" sz="1800" i="1" dirty="0"/>
              <a:t>E</a:t>
            </a:r>
            <a:r>
              <a:rPr lang="en-AU" sz="1800" i="1" dirty="0" smtClean="0"/>
              <a:t>lectronic </a:t>
            </a:r>
            <a:r>
              <a:rPr lang="en-AU" sz="1800" i="1" dirty="0"/>
              <a:t>exchange of information</a:t>
            </a:r>
            <a:endParaRPr lang="en-AU" sz="1800" i="1" dirty="0">
              <a:solidFill>
                <a:srgbClr val="3333FF"/>
              </a:solidFill>
              <a:latin typeface="Tahoma" pitchFamily="34" charset="0"/>
            </a:endParaRPr>
          </a:p>
        </p:txBody>
      </p:sp>
    </p:spTree>
    <p:extLst>
      <p:ext uri="{BB962C8B-B14F-4D97-AF65-F5344CB8AC3E}">
        <p14:creationId xmlns:p14="http://schemas.microsoft.com/office/powerpoint/2010/main" val="503820401"/>
      </p:ext>
    </p:extLst>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AutoShape 2">
            <a:hlinkClick r:id="" action="ppaction://hlinkshowjump?jump=nextslide"/>
          </p:cNvPr>
          <p:cNvSpPr>
            <a:spLocks noChangeArrowheads="1"/>
          </p:cNvSpPr>
          <p:nvPr/>
        </p:nvSpPr>
        <p:spPr bwMode="auto">
          <a:xfrm>
            <a:off x="3124200" y="5638800"/>
            <a:ext cx="2971800" cy="838200"/>
          </a:xfrm>
          <a:prstGeom prst="rightArrow">
            <a:avLst>
              <a:gd name="adj1" fmla="val 50000"/>
              <a:gd name="adj2" fmla="val 88636"/>
            </a:avLst>
          </a:prstGeom>
          <a:solidFill>
            <a:srgbClr val="3333FF"/>
          </a:solidFill>
          <a:ln w="9525">
            <a:solidFill>
              <a:schemeClr val="tx1"/>
            </a:solidFill>
            <a:miter lim="800000"/>
            <a:headEnd/>
            <a:tailEnd/>
          </a:ln>
        </p:spPr>
        <p:txBody>
          <a:bodyPr wrap="none" anchor="ctr"/>
          <a:lstStyle/>
          <a:p>
            <a:pPr algn="ctr"/>
            <a:r>
              <a:rPr lang="en-US" sz="2400" dirty="0">
                <a:solidFill>
                  <a:schemeClr val="bg1"/>
                </a:solidFill>
                <a:latin typeface="Verdana" pitchFamily="34" charset="0"/>
              </a:rPr>
              <a:t>I AGREE</a:t>
            </a:r>
          </a:p>
        </p:txBody>
      </p:sp>
      <p:sp>
        <p:nvSpPr>
          <p:cNvPr id="5123" name="Rectangle 3"/>
          <p:cNvSpPr>
            <a:spLocks noChangeArrowheads="1"/>
          </p:cNvSpPr>
          <p:nvPr/>
        </p:nvSpPr>
        <p:spPr bwMode="auto">
          <a:xfrm>
            <a:off x="304800" y="971550"/>
            <a:ext cx="8610600" cy="393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sz="1800" dirty="0">
                <a:solidFill>
                  <a:srgbClr val="3333FF"/>
                </a:solidFill>
                <a:latin typeface="Verdana" pitchFamily="34" charset="0"/>
              </a:rPr>
              <a:t>COPYRIGHT</a:t>
            </a:r>
            <a:endParaRPr lang="en-US" sz="1800" b="0" dirty="0">
              <a:solidFill>
                <a:srgbClr val="3333FF"/>
              </a:solidFill>
              <a:latin typeface="Verdana" pitchFamily="34" charset="0"/>
            </a:endParaRPr>
          </a:p>
          <a:p>
            <a:r>
              <a:rPr lang="en-US" b="0" dirty="0">
                <a:solidFill>
                  <a:schemeClr val="folHlink"/>
                </a:solidFill>
                <a:latin typeface="Verdana" pitchFamily="34" charset="0"/>
              </a:rPr>
              <a:t>© 2011 Corel. All rights reserved. This presentation is intended for use within educational establishments as a teaching tool and may not be used for any other purpose without the express permission of Corel Inc. It may be copied and distributed in its original format only, for the purposes of educational instruction in a non commercial environment.</a:t>
            </a:r>
          </a:p>
          <a:p>
            <a:r>
              <a:rPr lang="en-US" sz="1800" dirty="0">
                <a:solidFill>
                  <a:srgbClr val="3333FF"/>
                </a:solidFill>
                <a:latin typeface="Verdana" pitchFamily="34" charset="0"/>
              </a:rPr>
              <a:t>TRADEMARKS</a:t>
            </a:r>
            <a:endParaRPr lang="en-US" sz="1800" b="0" dirty="0">
              <a:solidFill>
                <a:srgbClr val="3333FF"/>
              </a:solidFill>
              <a:latin typeface="Verdana" pitchFamily="34" charset="0"/>
            </a:endParaRPr>
          </a:p>
          <a:p>
            <a:r>
              <a:rPr lang="en-US" b="0" dirty="0">
                <a:solidFill>
                  <a:schemeClr val="folHlink"/>
                </a:solidFill>
                <a:latin typeface="Verdana" pitchFamily="34" charset="0"/>
              </a:rPr>
              <a:t>Corel, the Corel logo, </a:t>
            </a:r>
            <a:r>
              <a:rPr lang="en-US" b="0" dirty="0" err="1">
                <a:solidFill>
                  <a:schemeClr val="folHlink"/>
                </a:solidFill>
                <a:latin typeface="Verdana" pitchFamily="34" charset="0"/>
              </a:rPr>
              <a:t>VideoStudio</a:t>
            </a:r>
            <a:r>
              <a:rPr lang="en-US" b="0">
                <a:solidFill>
                  <a:schemeClr val="folHlink"/>
                </a:solidFill>
                <a:latin typeface="Verdana" pitchFamily="34" charset="0"/>
              </a:rPr>
              <a:t>, are trademarks or registered trademarks of Corel.  </a:t>
            </a:r>
            <a:br>
              <a:rPr lang="en-US" b="0">
                <a:solidFill>
                  <a:schemeClr val="folHlink"/>
                </a:solidFill>
                <a:latin typeface="Verdana" pitchFamily="34" charset="0"/>
              </a:rPr>
            </a:br>
            <a:r>
              <a:rPr lang="en-US" b="0">
                <a:solidFill>
                  <a:schemeClr val="folHlink"/>
                </a:solidFill>
                <a:latin typeface="Verdana" pitchFamily="34" charset="0"/>
              </a:rPr>
              <a:t>All other names used herein are trademarks or registered trademarks of their respective holders.</a:t>
            </a:r>
          </a:p>
          <a:p>
            <a:r>
              <a:rPr lang="en-US" sz="1800">
                <a:solidFill>
                  <a:srgbClr val="3333FF"/>
                </a:solidFill>
                <a:latin typeface="Verdana" pitchFamily="34" charset="0"/>
              </a:rPr>
              <a:t>NOTICE OF LIABILITY</a:t>
            </a:r>
            <a:endParaRPr lang="en-US" sz="1800" b="0">
              <a:solidFill>
                <a:srgbClr val="3333FF"/>
              </a:solidFill>
              <a:latin typeface="Verdana" pitchFamily="34" charset="0"/>
            </a:endParaRPr>
          </a:p>
          <a:p>
            <a:r>
              <a:rPr lang="en-US" b="0">
                <a:solidFill>
                  <a:schemeClr val="folHlink"/>
                </a:solidFill>
                <a:latin typeface="Verdana" pitchFamily="34" charset="0"/>
              </a:rPr>
              <a:t>The information provided in this presentation is distributed as is, without warranty of any kind, either express or implied, respecting the contents of this presentation and digitized sample materials, including but not limited to implied warranties for quality, performance or fitness for any particular purpose.  Neither Corel nor the author shall be liable to any person or entity with respect to any loss or damage caused or alleged to have been caused directly or indirectly by the instructions contained in this guide, by the digitized sample materials provided or by the computer software or hardware described in it.</a:t>
            </a:r>
          </a:p>
        </p:txBody>
      </p:sp>
    </p:spTree>
    <p:extLst>
      <p:ext uri="{BB962C8B-B14F-4D97-AF65-F5344CB8AC3E}">
        <p14:creationId xmlns:p14="http://schemas.microsoft.com/office/powerpoint/2010/main" val="247100640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81" name="Rectangle 3"/>
          <p:cNvSpPr>
            <a:spLocks noChangeArrowheads="1"/>
          </p:cNvSpPr>
          <p:nvPr/>
        </p:nvSpPr>
        <p:spPr bwMode="auto">
          <a:xfrm>
            <a:off x="4419600" y="-804360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AU" dirty="0"/>
          </a:p>
        </p:txBody>
      </p:sp>
      <p:sp>
        <p:nvSpPr>
          <p:cNvPr id="28675" name="Text Box 5"/>
          <p:cNvSpPr txBox="1">
            <a:spLocks noChangeArrowheads="1"/>
          </p:cNvSpPr>
          <p:nvPr/>
        </p:nvSpPr>
        <p:spPr bwMode="auto">
          <a:xfrm>
            <a:off x="3262956" y="1355291"/>
            <a:ext cx="370165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Tahoma" pitchFamily="34" charset="0"/>
              </a:rPr>
              <a:t>Digital </a:t>
            </a:r>
            <a:r>
              <a:rPr lang="en-US" sz="3600" dirty="0" smtClean="0">
                <a:solidFill>
                  <a:srgbClr val="3333FF"/>
                </a:solidFill>
                <a:latin typeface="Tahoma" pitchFamily="34" charset="0"/>
              </a:rPr>
              <a:t>Literacy</a:t>
            </a:r>
            <a:endParaRPr lang="en-AU" sz="3600" dirty="0">
              <a:solidFill>
                <a:srgbClr val="3333FF"/>
              </a:solidFill>
              <a:latin typeface="Tahoma" pitchFamily="34" charset="0"/>
            </a:endParaRPr>
          </a:p>
        </p:txBody>
      </p:sp>
      <p:sp>
        <p:nvSpPr>
          <p:cNvPr id="28676" name="Text Box 7"/>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Verdana" pitchFamily="34" charset="0"/>
              </a:rPr>
              <a:t>Sharing</a:t>
            </a:r>
          </a:p>
        </p:txBody>
      </p:sp>
      <p:sp>
        <p:nvSpPr>
          <p:cNvPr id="28677" name="AutoShape 11">
            <a:hlinkClick r:id="rId3"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78" name="AutoShape 12">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79" name="AutoShape 13">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80" name="AutoShape 4" descr="data:image/jpg;base64,/9j/4AAQSkZJRgABAQAAAQABAAD/2wBDAAkGBwgHBgkIBwgKCgkLDRYPDQwMDRsUFRAWIB0iIiAdHx8kKDQsJCYxJx8fLT0tMTU3Ojo6Iys/RD84QzQ5Ojf/2wBDAQoKCg0MDRoPDxo3JR8lNzc3Nzc3Nzc3Nzc3Nzc3Nzc3Nzc3Nzc3Nzc3Nzc3Nzc3Nzc3Nzc3Nzc3Nzc3Nzc3Nzf/wAARCAB9ANADASIAAhEBAxEB/8QAHAABAAICAwEAAAAAAAAAAAAAAAYHBQgBAwQC/8QAOxAAAQMDAgQEBAQDBwUAAAAAAQACAwQFEQYhBxIxURNBYYEicZGhFDJCsRUjcggzQ1JigqKSssHh8P/EABUBAQEAAAAAAAAAAAAAAAAAAAAB/8QAFBEBAAAAAAAAAAAAAAAAAAAAAP/aAAwDAQACEQMRAD8AvFERAREQEREBERAREQEREBERAREQEREBERAREQEREBERAREQEREBERARcZWB1LrGw6ZDRd65scrhlsDAXyOHflG+PVBn0WA0trGyaqbN/CKlz5IMeJFIwse0HocHy9Vn0BERAREQEREBERAREQEREBERAREQERcEgIOUWJv+pbNpynbPeq+KlY84YHAuc/5NaCT7Bd9lvNuvtAyutNUyppnnAe3IwfMEHcH0Iyg96L5kkZExz5HtYxoy5zjgAd1Cavivo+mqDCLk+cg4L4KaSRns4DB9soJu7ONlqJeautqbtWVN5cRcXSn8SJNix2fy+gHQei2us13oL3b4q+11TKmllHwyNz7gg7gjsd1G9R6k0JbrxHFfJrabgCAHPpvFdGc7czg08nuQgg3AvTle25TahmZJDROpzDAXDHj5IJcB2GOvnnZXUF1wSRSRMfC9jonNBYWHII8seixF/wBXWDTssMV5ucVNJMcMYQ5x+ZDQeUepwEGcRdcE8VRCyaCRskUjQ5j2nIcD0IK6a240VAznrauCnb3lkDf3QepF5KC50FxYX0FZT1LRsTDIHY+i9XMEHKLGzags0E4gmutEyYnAY6doOfllZBj2vaHMcHNO4IOxQfSISB1XXPPDTxOlnlZHG3q57gAPdB2Io3Pr7SNO8sl1FbuYHBDZg7H0WXtl2t12g8e111PVxZwXwSB4B9kHtRM7ZXluFxorbTmouFXBTQjq+Z4YPqUHqRQuXipouOV0ZvPMWnBMdLM9vsQwg+yz1h1LZdQxGWzXGCqDRlzWnD2/1NOCPcIMsi4BB6LlAUJ4ka+pdH0YjY0TXSdjjTxOHwN8ud5yPhBxsNz9SpsvLVW2iq6mnqaqkgmnpiXQySMBdGT1IPkg1Oud0q7zXy3G41JqKqU/FIT5eTQPIDsrE4BXF0Go7jbi48lVTCVrc7czHYJ+eHAe3ovjjrY46DUNJdYGcrLgxzZcdPFZjf5lpH/So7wvrfwGv7PJzENlkdA/1D2ED/lyoLI40P1BcYo7TZrdVT29kfjV0kTMh2/wt9QMEkDPl70d6futstQ3emsNlq7pWvDYaePmP+o9AB6kkD3Wpsshe6SWQcpc4vcB0bk5KKz9j1pctNWSutlsnbT/AI2USOnJ+KMcvKeTsTgb+WPcYDG5zkknJJOST55Pmr20bZotGcNbhdbnAxtdPTSTzcwBc1hb8EefljI7kqhRmGm3wSxn7BBa9p4hDSfDK10kREt2mbMYGy/lhi8Z4a93cbENHnjyCrCpqp66qlraud9RUzu55JnnLnn/AO6dgtntO2C30VisYqKSCWot1GxsUz4wXMPKOYg+RJGVrLcJ2VVyrqmI5ZNVSyNPcOeSPsUE2sfEessGhYbPb/juImkDZpG5bTwk5GB5ncgDoAM9gYLWzz3GofU3CeWqqHOy6Wdxe4/Xp7KV8MdIDVl+P4sOFtog2SpwSPEJzysB8s4yfQeqyfGmx2ix3m1ss9HDR+PTyGaKFvK08rgGux33dv54HZERTR12fYdUW64wythDZ2MqHE4aYXEB/N6Ab7+YBUn4icSKzUFRJQWaeSlswPKHN5mSVPqTnIb2bse/ZQHON98+nVXtpDhhaKDTj5dS0kdTcJ4i+UyDIphjIDOxHme/phBQ4jY0FrWtDT1GOqvHgFdKips9zt073PioZmGAHfkY9pPKPQFpPuqNgJMMZO5LQVeHBURWfQ13vlZhsLppJnu/0RMwfuHfVFSvX+uKPSFA3LRPcZwfw1Nnrj9Tj5NGffyWveoL/ddS1Rnu9XJUEn4IW5EbMno1g26+e5O252XXqC8VOoLzVXStcTLUPJa0naNn6WD0A++T5qzOB+loZmy6nuDGuEb3RUYf0bjZ8nzzloPlg90RWNzst0tDIXXSgqKRtQCYjKzHOB/59Duvdoe61Nl1ZbKqjkLTLUxwTN8pI3vDSCB165HqApLxg1hT6iucFttz2yUNA4udMOksxyDy+gG2fMk9k4RaRlvF2hv9awNtNA8yMc7bxpW9Md2tO5PcAd8FWlxH1xBpC2tbC1k90qQRTQu6DH637g8o+pWvF5utfe611bdqqWqqHHbm6N7NY3oB6BejU98m1Hfqu7TF2J3/AMprv0RD8jfp9yVOeB2mo7ndqi91kYdBb3NZTtcM5mIzzf7QRj1d6IiNP4e6pZaJbpJbPDpY4zK5jpB4vKNyQzr0GcdfRR+2XCrtdfT3G2zuiqYSHRytOfY92kdQttqrlFLKX4xyOz8sLT9vIWjwgfD/AEd+Xy+yK2v0jeW6g05QXVrQx1REHSRg5DH9HN9jlZhQLghzHh7SE9DPOW/LxHf+1PUQREQQDjZa/wCIaInqWtzLb5W1LT2aPhd/xcVr3FJJDPFPC7klie2SN2M4c0gg/UBbcXaghudrrLfUgmGqhfDJj/K4EH91qhebbU2O51NtuDSyemeWkuGOcZ2ePQjBQSXXWv67V8FJTOh/CUsLQ6WEO5vFl/zE9hvgeu/lj38JdFO1DdmXWvjBtVHJkB3+NKMEN9WjqfUAd1jdCaDuOraqORzZKW0td/NqnAgyDfaPI3Pr0Ge+y2OtdupLVQU9BQQiGmp2BkbB5Afv80Ff8d7g6l0jBQsODXVbGO/pYC/92tVDwFonhMn92JWF/wDTzDP2yrq/tA0NRLarXXRxvfT007mzFoJEfM3Zxx0G2MnbcKkBI0ua1pDnOOGtbuXHywPNBshrPXljtGmppKO4Q1FVUU7m0cVO8SEuLSGk4OzQcZJ/fZa4Rt5I2t7ABT7RPC2533FXdGSWy3nJAfHyzTHyw0/lGfM9R06gqHXq1V9grZKK8U7qeaNxHM4EMk9WOP5geqKv3gxa2UGhqWoaB4te91S92Nzk4b9GgBVhxprTV68ni5sspaeOEDsd3H/uCuThq5rtAWAt6fgox7gYP3VScadP1lFqua7sp5X0NbG17p2sJbG9oDSHH9OwaRnrv2RGO4SWVl61tTeOzngoWGqeDuC4EBgPuc/7Vd3Ea4m06IvFUxwa/wDDujYf9T/hH3KrP+zzLE673trXtc808JGDvgOfn9x9VPuL1BU3DQVfFRsdJIx0cpY0ZJax4ccDz2BPsg1taABhvQdFcDbnaqfgOaGnr6YVUlG5jofFbzmVzyXt5euckqnPFjxnxGY/qClmkNAXnVFSySOnfR0II8StqIiBjzDAcFx+W3qiospdYGau1XaW6bs88f8ADqZv8yHxGxBwJz8Z3c4Zz6LE6t05X6VuclJcYnCPmPgVOCI5m+RDumcdR1Hy3WIimfDIyeCZ8Ujd2yxPLXDPYjdBc2luDNLSuZU6pq2VGN/wdOS2IejnbF3y2Ck2qtc6XslnqaCO4QyTGB0UVNRYeWktIAwNmj5kBa+sfdb4RC2S43M5wI2ulqPtup3pXg/eLi5kt7c21UnXwm4dO72/K33z8kRW0TeWJjSdw0BbAcB5YDo2WKMgzx1knjDzGcFuf9uFW/EfQVTpasdU0UM09mfuyUZeYTjdsh8t8kO6KL2i9XOzvkms9wmo3ytDZHQOHxgdM9e5+qKvXjFquCzafmtVPLm43GN0bWt6xxnZ7z22OB3J9CRr/BDLNLHBTRGSaRwZHG3q5xOAAu5orrxcXlgqbhcJzl5a0yyvPrjJ9OwV28LuG7rLLHer81puPLmCnByKfI3JPQvwfkPLuiJxpC0Gw6ZttrcWukpqdrJHN6Ofj4j9crMLgDHRcoCIiAsfcLJarnNFNcbZR1csP93JPA17mfIkbdFkEQfLGNYwMY0NaNgAMAL6REHzIxsrHMka1zHDBa4ZBXhpLHaqKQyUdso4JCcl0UDWn7BZBEBdU9PDUN5Z4Y5G9ntBH3XaiDqggipo2xU8TIo29GMaAB7L7c1r2lrmgg9QRnK+kQeaKhpIZzPDSwxzEYMjGAOI7ZC9BXKIMa2w2dtSaltqohOTkyinbzfXCyIAAAAAA6Bcog6qinhqYzFURRyxnq17Q4H2KxDdHaZZIJWadtLZAc8wo485+eFnEQdNPTQUzeSngjib2jaAPsu5EQcOa1zS1wBaRggjYrCT6P0zUSuln09apJHHLnvo4yT8zhZxEHjt9roLZH4Vtoaakj/ywRNYPoAvYiICIiAiIgIiICIiAiIgIiICIiAiIgIiICIiAiIgIiICIiAiIgIiICIiAiIgIiICIiAiIgIiICIiAiIgIiICIiAiIgIiIP/Z"/>
          <p:cNvSpPr>
            <a:spLocks noChangeAspect="1" noChangeArrowheads="1"/>
          </p:cNvSpPr>
          <p:nvPr/>
        </p:nvSpPr>
        <p:spPr bwMode="auto">
          <a:xfrm>
            <a:off x="63500" y="-423863"/>
            <a:ext cx="1428750" cy="857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dirty="0"/>
          </a:p>
        </p:txBody>
      </p:sp>
      <p:sp>
        <p:nvSpPr>
          <p:cNvPr id="11" name="Rectangle 10"/>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Digital Citizenship</a:t>
            </a:r>
            <a:endParaRPr lang="en-US" sz="3200" b="1" dirty="0">
              <a:solidFill>
                <a:srgbClr val="00B0F0"/>
              </a:solidFill>
            </a:endParaRPr>
          </a:p>
        </p:txBody>
      </p:sp>
      <p:sp>
        <p:nvSpPr>
          <p:cNvPr id="3" name="Rectangle 2"/>
          <p:cNvSpPr/>
          <p:nvPr/>
        </p:nvSpPr>
        <p:spPr>
          <a:xfrm>
            <a:off x="3262956" y="2201352"/>
            <a:ext cx="4572000" cy="4247317"/>
          </a:xfrm>
          <a:prstGeom prst="rect">
            <a:avLst/>
          </a:prstGeom>
        </p:spPr>
        <p:txBody>
          <a:bodyPr>
            <a:spAutoFit/>
          </a:bodyPr>
          <a:lstStyle/>
          <a:p>
            <a:pPr marL="285750" indent="-285750">
              <a:buFont typeface="Arial" pitchFamily="34" charset="0"/>
              <a:buChar char="•"/>
            </a:pPr>
            <a:r>
              <a:rPr lang="en-AU" i="1" dirty="0" smtClean="0"/>
              <a:t>New </a:t>
            </a:r>
            <a:r>
              <a:rPr lang="en-AU" i="1" dirty="0"/>
              <a:t>technologies are finding their way into the work place that are not being used in schools (e.g., videoconferencing, online sharing spaces such as wikis). </a:t>
            </a:r>
            <a:endParaRPr lang="en-AU" i="1" dirty="0" smtClean="0"/>
          </a:p>
          <a:p>
            <a:pPr marL="285750" indent="-285750">
              <a:buFont typeface="Arial" pitchFamily="34" charset="0"/>
              <a:buChar char="•"/>
            </a:pPr>
            <a:r>
              <a:rPr lang="en-AU" i="1" dirty="0" smtClean="0"/>
              <a:t>Learners </a:t>
            </a:r>
            <a:r>
              <a:rPr lang="en-AU" i="1" dirty="0"/>
              <a:t>must be taught how to learn in a digital society. In other words, learners must be taught to learn anything, anytime, anywhere. </a:t>
            </a:r>
            <a:endParaRPr lang="en-AU" i="1" dirty="0" smtClean="0"/>
          </a:p>
          <a:p>
            <a:pPr marL="285750" indent="-285750">
              <a:buFont typeface="Arial" pitchFamily="34" charset="0"/>
              <a:buChar char="•"/>
            </a:pPr>
            <a:r>
              <a:rPr lang="en-AU" i="1" dirty="0" smtClean="0"/>
              <a:t>Business</a:t>
            </a:r>
            <a:r>
              <a:rPr lang="en-AU" i="1" dirty="0"/>
              <a:t>, military, and medicine are excellent examples of how technology is being used differently in the 21st century. </a:t>
            </a:r>
            <a:endParaRPr lang="en-AU" i="1" dirty="0" smtClean="0"/>
          </a:p>
          <a:p>
            <a:pPr marL="285750" indent="-285750">
              <a:buFont typeface="Arial" pitchFamily="34" charset="0"/>
              <a:buChar char="•"/>
            </a:pPr>
            <a:r>
              <a:rPr lang="en-AU" i="1" dirty="0" smtClean="0"/>
              <a:t>Digital </a:t>
            </a:r>
            <a:r>
              <a:rPr lang="en-AU" i="1" dirty="0"/>
              <a:t>Citizenship involves educating people in a new way— these individuals need a high degree of information literacy skills. </a:t>
            </a:r>
            <a:br>
              <a:rPr lang="en-AU" i="1" dirty="0"/>
            </a:br>
            <a:endParaRPr lang="en-AU" dirty="0"/>
          </a:p>
        </p:txBody>
      </p:sp>
      <p:sp>
        <p:nvSpPr>
          <p:cNvPr id="12" name="Text Box 5"/>
          <p:cNvSpPr txBox="1">
            <a:spLocks noChangeArrowheads="1"/>
          </p:cNvSpPr>
          <p:nvPr/>
        </p:nvSpPr>
        <p:spPr bwMode="auto">
          <a:xfrm>
            <a:off x="388065" y="1665088"/>
            <a:ext cx="259976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AU" sz="1800" i="1" dirty="0"/>
              <a:t>P</a:t>
            </a:r>
            <a:r>
              <a:rPr lang="en-AU" sz="1800" i="1" dirty="0" smtClean="0"/>
              <a:t>rocess </a:t>
            </a:r>
            <a:r>
              <a:rPr lang="en-AU" sz="1800" i="1" dirty="0"/>
              <a:t>of teaching and learning about technology and the use of technology. </a:t>
            </a:r>
            <a:br>
              <a:rPr lang="en-AU" sz="1800" i="1" dirty="0"/>
            </a:br>
            <a:endParaRPr lang="en-AU" sz="1800" i="1" dirty="0">
              <a:solidFill>
                <a:srgbClr val="3333FF"/>
              </a:solidFill>
              <a:latin typeface="Tahoma" pitchFamily="34" charset="0"/>
            </a:endParaRPr>
          </a:p>
        </p:txBody>
      </p:sp>
    </p:spTree>
    <p:extLst>
      <p:ext uri="{BB962C8B-B14F-4D97-AF65-F5344CB8AC3E}">
        <p14:creationId xmlns:p14="http://schemas.microsoft.com/office/powerpoint/2010/main" val="4016885729"/>
      </p:ext>
    </p:extLst>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81" name="Rectangle 3"/>
          <p:cNvSpPr>
            <a:spLocks noChangeArrowheads="1"/>
          </p:cNvSpPr>
          <p:nvPr/>
        </p:nvSpPr>
        <p:spPr bwMode="auto">
          <a:xfrm>
            <a:off x="4419600" y="-804360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AU" dirty="0"/>
          </a:p>
        </p:txBody>
      </p:sp>
      <p:sp>
        <p:nvSpPr>
          <p:cNvPr id="28675" name="Text Box 5"/>
          <p:cNvSpPr txBox="1">
            <a:spLocks noChangeArrowheads="1"/>
          </p:cNvSpPr>
          <p:nvPr/>
        </p:nvSpPr>
        <p:spPr bwMode="auto">
          <a:xfrm>
            <a:off x="3262956" y="1355291"/>
            <a:ext cx="39789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Tahoma" pitchFamily="34" charset="0"/>
              </a:rPr>
              <a:t>Digital </a:t>
            </a:r>
            <a:r>
              <a:rPr lang="en-US" sz="3600" dirty="0" smtClean="0">
                <a:solidFill>
                  <a:srgbClr val="3333FF"/>
                </a:solidFill>
                <a:latin typeface="Tahoma" pitchFamily="34" charset="0"/>
              </a:rPr>
              <a:t>Etiquette</a:t>
            </a:r>
            <a:endParaRPr lang="en-AU" sz="3600" dirty="0">
              <a:solidFill>
                <a:srgbClr val="3333FF"/>
              </a:solidFill>
              <a:latin typeface="Tahoma" pitchFamily="34" charset="0"/>
            </a:endParaRPr>
          </a:p>
        </p:txBody>
      </p:sp>
      <p:sp>
        <p:nvSpPr>
          <p:cNvPr id="28676" name="Text Box 7"/>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Verdana" pitchFamily="34" charset="0"/>
              </a:rPr>
              <a:t>Sharing</a:t>
            </a:r>
          </a:p>
        </p:txBody>
      </p:sp>
      <p:sp>
        <p:nvSpPr>
          <p:cNvPr id="28677" name="AutoShape 11">
            <a:hlinkClick r:id="rId3"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78" name="AutoShape 12">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79" name="AutoShape 13">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80" name="AutoShape 4" descr="data:image/jpg;base64,/9j/4AAQSkZJRgABAQAAAQABAAD/2wBDAAkGBwgHBgkIBwgKCgkLDRYPDQwMDRsUFRAWIB0iIiAdHx8kKDQsJCYxJx8fLT0tMTU3Ojo6Iys/RD84QzQ5Ojf/2wBDAQoKCg0MDRoPDxo3JR8lNzc3Nzc3Nzc3Nzc3Nzc3Nzc3Nzc3Nzc3Nzc3Nzc3Nzc3Nzc3Nzc3Nzc3Nzc3Nzc3Nzf/wAARCAB9ANADASIAAhEBAxEB/8QAHAABAAICAwEAAAAAAAAAAAAAAAYHBQgBAwQC/8QAOxAAAQMDAgQEBAQDBwUAAAAAAQACAwQFEQYhBxIxURNBYYEicZGhFDJCsRUjcggzQ1JigqKSssHh8P/EABUBAQEAAAAAAAAAAAAAAAAAAAAB/8QAFBEBAAAAAAAAAAAAAAAAAAAAAP/aAAwDAQACEQMRAD8AvFERAREQEREBERAREQEREBERAREQEREBERAREQEREBERAREQEREBERARcZWB1LrGw6ZDRd65scrhlsDAXyOHflG+PVBn0WA0trGyaqbN/CKlz5IMeJFIwse0HocHy9Vn0BERAREQEREBERAREQEREBERAREQERcEgIOUWJv+pbNpynbPeq+KlY84YHAuc/5NaCT7Bd9lvNuvtAyutNUyppnnAe3IwfMEHcH0Iyg96L5kkZExz5HtYxoy5zjgAd1Cavivo+mqDCLk+cg4L4KaSRns4DB9soJu7ONlqJeautqbtWVN5cRcXSn8SJNix2fy+gHQei2us13oL3b4q+11TKmllHwyNz7gg7gjsd1G9R6k0JbrxHFfJrabgCAHPpvFdGc7czg08nuQgg3AvTle25TahmZJDROpzDAXDHj5IJcB2GOvnnZXUF1wSRSRMfC9jonNBYWHII8seixF/wBXWDTssMV5ucVNJMcMYQ5x+ZDQeUepwEGcRdcE8VRCyaCRskUjQ5j2nIcD0IK6a240VAznrauCnb3lkDf3QepF5KC50FxYX0FZT1LRsTDIHY+i9XMEHKLGzags0E4gmutEyYnAY6doOfllZBj2vaHMcHNO4IOxQfSISB1XXPPDTxOlnlZHG3q57gAPdB2Io3Pr7SNO8sl1FbuYHBDZg7H0WXtl2t12g8e111PVxZwXwSB4B9kHtRM7ZXluFxorbTmouFXBTQjq+Z4YPqUHqRQuXipouOV0ZvPMWnBMdLM9vsQwg+yz1h1LZdQxGWzXGCqDRlzWnD2/1NOCPcIMsi4BB6LlAUJ4ka+pdH0YjY0TXSdjjTxOHwN8ud5yPhBxsNz9SpsvLVW2iq6mnqaqkgmnpiXQySMBdGT1IPkg1Oud0q7zXy3G41JqKqU/FIT5eTQPIDsrE4BXF0Go7jbi48lVTCVrc7czHYJ+eHAe3ovjjrY46DUNJdYGcrLgxzZcdPFZjf5lpH/So7wvrfwGv7PJzENlkdA/1D2ED/lyoLI40P1BcYo7TZrdVT29kfjV0kTMh2/wt9QMEkDPl70d6futstQ3emsNlq7pWvDYaePmP+o9AB6kkD3Wpsshe6SWQcpc4vcB0bk5KKz9j1pctNWSutlsnbT/AI2USOnJ+KMcvKeTsTgb+WPcYDG5zkknJJOST55Pmr20bZotGcNbhdbnAxtdPTSTzcwBc1hb8EefljI7kqhRmGm3wSxn7BBa9p4hDSfDK10kREt2mbMYGy/lhi8Z4a93cbENHnjyCrCpqp66qlraud9RUzu55JnnLnn/AO6dgtntO2C30VisYqKSCWot1GxsUz4wXMPKOYg+RJGVrLcJ2VVyrqmI5ZNVSyNPcOeSPsUE2sfEessGhYbPb/juImkDZpG5bTwk5GB5ncgDoAM9gYLWzz3GofU3CeWqqHOy6Wdxe4/Xp7KV8MdIDVl+P4sOFtog2SpwSPEJzysB8s4yfQeqyfGmx2ix3m1ss9HDR+PTyGaKFvK08rgGux33dv54HZERTR12fYdUW64wythDZ2MqHE4aYXEB/N6Ab7+YBUn4icSKzUFRJQWaeSlswPKHN5mSVPqTnIb2bse/ZQHON98+nVXtpDhhaKDTj5dS0kdTcJ4i+UyDIphjIDOxHme/phBQ4jY0FrWtDT1GOqvHgFdKips9zt073PioZmGAHfkY9pPKPQFpPuqNgJMMZO5LQVeHBURWfQ13vlZhsLppJnu/0RMwfuHfVFSvX+uKPSFA3LRPcZwfw1Nnrj9Tj5NGffyWveoL/ddS1Rnu9XJUEn4IW5EbMno1g26+e5O252XXqC8VOoLzVXStcTLUPJa0naNn6WD0A++T5qzOB+loZmy6nuDGuEb3RUYf0bjZ8nzzloPlg90RWNzst0tDIXXSgqKRtQCYjKzHOB/59Duvdoe61Nl1ZbKqjkLTLUxwTN8pI3vDSCB165HqApLxg1hT6iucFttz2yUNA4udMOksxyDy+gG2fMk9k4RaRlvF2hv9awNtNA8yMc7bxpW9Md2tO5PcAd8FWlxH1xBpC2tbC1k90qQRTQu6DH637g8o+pWvF5utfe611bdqqWqqHHbm6N7NY3oB6BejU98m1Hfqu7TF2J3/AMprv0RD8jfp9yVOeB2mo7ndqi91kYdBb3NZTtcM5mIzzf7QRj1d6IiNP4e6pZaJbpJbPDpY4zK5jpB4vKNyQzr0GcdfRR+2XCrtdfT3G2zuiqYSHRytOfY92kdQttqrlFLKX4xyOz8sLT9vIWjwgfD/AEd+Xy+yK2v0jeW6g05QXVrQx1REHSRg5DH9HN9jlZhQLghzHh7SE9DPOW/LxHf+1PUQREQQDjZa/wCIaInqWtzLb5W1LT2aPhd/xcVr3FJJDPFPC7klie2SN2M4c0gg/UBbcXaghudrrLfUgmGqhfDJj/K4EH91qhebbU2O51NtuDSyemeWkuGOcZ2ePQjBQSXXWv67V8FJTOh/CUsLQ6WEO5vFl/zE9hvgeu/lj38JdFO1DdmXWvjBtVHJkB3+NKMEN9WjqfUAd1jdCaDuOraqORzZKW0td/NqnAgyDfaPI3Pr0Ge+y2OtdupLVQU9BQQiGmp2BkbB5Afv80Ff8d7g6l0jBQsODXVbGO/pYC/92tVDwFonhMn92JWF/wDTzDP2yrq/tA0NRLarXXRxvfT007mzFoJEfM3Zxx0G2MnbcKkBI0ua1pDnOOGtbuXHywPNBshrPXljtGmppKO4Q1FVUU7m0cVO8SEuLSGk4OzQcZJ/fZa4Rt5I2t7ABT7RPC2533FXdGSWy3nJAfHyzTHyw0/lGfM9R06gqHXq1V9grZKK8U7qeaNxHM4EMk9WOP5geqKv3gxa2UGhqWoaB4te91S92Nzk4b9GgBVhxprTV68ni5sspaeOEDsd3H/uCuThq5rtAWAt6fgox7gYP3VScadP1lFqua7sp5X0NbG17p2sJbG9oDSHH9OwaRnrv2RGO4SWVl61tTeOzngoWGqeDuC4EBgPuc/7Vd3Ea4m06IvFUxwa/wDDujYf9T/hH3KrP+zzLE673trXtc808JGDvgOfn9x9VPuL1BU3DQVfFRsdJIx0cpY0ZJax4ccDz2BPsg1taABhvQdFcDbnaqfgOaGnr6YVUlG5jofFbzmVzyXt5euckqnPFjxnxGY/qClmkNAXnVFSySOnfR0II8StqIiBjzDAcFx+W3qiospdYGau1XaW6bs88f8ADqZv8yHxGxBwJz8Z3c4Zz6LE6t05X6VuclJcYnCPmPgVOCI5m+RDumcdR1Hy3WIimfDIyeCZ8Ujd2yxPLXDPYjdBc2luDNLSuZU6pq2VGN/wdOS2IejnbF3y2Ck2qtc6XslnqaCO4QyTGB0UVNRYeWktIAwNmj5kBa+sfdb4RC2S43M5wI2ulqPtup3pXg/eLi5kt7c21UnXwm4dO72/K33z8kRW0TeWJjSdw0BbAcB5YDo2WKMgzx1knjDzGcFuf9uFW/EfQVTpasdU0UM09mfuyUZeYTjdsh8t8kO6KL2i9XOzvkms9wmo3ytDZHQOHxgdM9e5+qKvXjFquCzafmtVPLm43GN0bWt6xxnZ7z22OB3J9CRr/BDLNLHBTRGSaRwZHG3q5xOAAu5orrxcXlgqbhcJzl5a0yyvPrjJ9OwV28LuG7rLLHer81puPLmCnByKfI3JPQvwfkPLuiJxpC0Gw6ZttrcWukpqdrJHN6Ofj4j9crMLgDHRcoCIiAsfcLJarnNFNcbZR1csP93JPA17mfIkbdFkEQfLGNYwMY0NaNgAMAL6REHzIxsrHMka1zHDBa4ZBXhpLHaqKQyUdso4JCcl0UDWn7BZBEBdU9PDUN5Z4Y5G9ntBH3XaiDqggipo2xU8TIo29GMaAB7L7c1r2lrmgg9QRnK+kQeaKhpIZzPDSwxzEYMjGAOI7ZC9BXKIMa2w2dtSaltqohOTkyinbzfXCyIAAAAAA6Bcog6qinhqYzFURRyxnq17Q4H2KxDdHaZZIJWadtLZAc8wo485+eFnEQdNPTQUzeSngjib2jaAPsu5EQcOa1zS1wBaRggjYrCT6P0zUSuln09apJHHLnvo4yT8zhZxEHjt9roLZH4Vtoaakj/ywRNYPoAvYiICIiAiIgIiICIiAiIgIiICIiAiIgIiICIiAiIgIiICIiAiIgIiICIiAiIgIiICIiAiIgIiICIiAiIgIiICIiAiIgIiIP/Z"/>
          <p:cNvSpPr>
            <a:spLocks noChangeAspect="1" noChangeArrowheads="1"/>
          </p:cNvSpPr>
          <p:nvPr/>
        </p:nvSpPr>
        <p:spPr bwMode="auto">
          <a:xfrm>
            <a:off x="63500" y="-423863"/>
            <a:ext cx="1428750" cy="857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dirty="0"/>
          </a:p>
        </p:txBody>
      </p:sp>
      <p:sp>
        <p:nvSpPr>
          <p:cNvPr id="11" name="Rectangle 10"/>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Digital Citizenship</a:t>
            </a:r>
            <a:endParaRPr lang="en-US" sz="3200" b="1" dirty="0">
              <a:solidFill>
                <a:srgbClr val="00B0F0"/>
              </a:solidFill>
            </a:endParaRPr>
          </a:p>
        </p:txBody>
      </p:sp>
      <p:sp>
        <p:nvSpPr>
          <p:cNvPr id="3" name="Rectangle 2"/>
          <p:cNvSpPr/>
          <p:nvPr/>
        </p:nvSpPr>
        <p:spPr>
          <a:xfrm>
            <a:off x="3262956" y="2201352"/>
            <a:ext cx="4572000" cy="3970318"/>
          </a:xfrm>
          <a:prstGeom prst="rect">
            <a:avLst/>
          </a:prstGeom>
        </p:spPr>
        <p:txBody>
          <a:bodyPr>
            <a:spAutoFit/>
          </a:bodyPr>
          <a:lstStyle/>
          <a:p>
            <a:pPr marL="285750" indent="-285750">
              <a:buFont typeface="Arial" pitchFamily="34" charset="0"/>
              <a:buChar char="•"/>
            </a:pPr>
            <a:r>
              <a:rPr lang="en-AU" i="1" dirty="0" smtClean="0"/>
              <a:t>We </a:t>
            </a:r>
            <a:r>
              <a:rPr lang="en-AU" i="1" dirty="0"/>
              <a:t>recognize inappropriate </a:t>
            </a:r>
            <a:r>
              <a:rPr lang="en-AU" i="1" dirty="0" err="1"/>
              <a:t>behavior</a:t>
            </a:r>
            <a:r>
              <a:rPr lang="en-AU" i="1" dirty="0"/>
              <a:t> when we see it, but before people use technology they do not learn digital etiquette (i.e., appropriate conduct). </a:t>
            </a:r>
            <a:endParaRPr lang="en-AU" i="1" dirty="0" smtClean="0"/>
          </a:p>
          <a:p>
            <a:pPr marL="285750" indent="-285750">
              <a:buFont typeface="Arial" pitchFamily="34" charset="0"/>
              <a:buChar char="•"/>
            </a:pPr>
            <a:r>
              <a:rPr lang="en-AU" i="1" dirty="0" smtClean="0"/>
              <a:t>Many </a:t>
            </a:r>
            <a:r>
              <a:rPr lang="en-AU" i="1" dirty="0"/>
              <a:t>people feel uncomfortable talking to others about their digital etiquette. </a:t>
            </a:r>
            <a:endParaRPr lang="en-AU" i="1" dirty="0" smtClean="0"/>
          </a:p>
          <a:p>
            <a:pPr marL="285750" indent="-285750">
              <a:buFont typeface="Arial" pitchFamily="34" charset="0"/>
              <a:buChar char="•"/>
            </a:pPr>
            <a:r>
              <a:rPr lang="en-AU" i="1" dirty="0" smtClean="0"/>
              <a:t>Often </a:t>
            </a:r>
            <a:r>
              <a:rPr lang="en-AU" i="1" dirty="0"/>
              <a:t>rules and regulations are created or the technology is simply banned to stop inappropriate use. </a:t>
            </a:r>
            <a:endParaRPr lang="en-AU" i="1" dirty="0" smtClean="0"/>
          </a:p>
          <a:p>
            <a:pPr marL="285750" indent="-285750">
              <a:buFont typeface="Arial" pitchFamily="34" charset="0"/>
              <a:buChar char="•"/>
            </a:pPr>
            <a:r>
              <a:rPr lang="en-AU" i="1" dirty="0" smtClean="0"/>
              <a:t>It </a:t>
            </a:r>
            <a:r>
              <a:rPr lang="en-AU" i="1" dirty="0"/>
              <a:t>is not enough to create rules and policy, we must teach everyone to become responsible digital citizens in this new society.</a:t>
            </a:r>
            <a:br>
              <a:rPr lang="en-AU" i="1" dirty="0"/>
            </a:br>
            <a:endParaRPr lang="en-AU" dirty="0"/>
          </a:p>
        </p:txBody>
      </p:sp>
      <p:sp>
        <p:nvSpPr>
          <p:cNvPr id="12" name="Text Box 5"/>
          <p:cNvSpPr txBox="1">
            <a:spLocks noChangeArrowheads="1"/>
          </p:cNvSpPr>
          <p:nvPr/>
        </p:nvSpPr>
        <p:spPr bwMode="auto">
          <a:xfrm>
            <a:off x="388065" y="1665088"/>
            <a:ext cx="259976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AU" sz="1800" i="1" dirty="0"/>
              <a:t>E</a:t>
            </a:r>
            <a:r>
              <a:rPr lang="en-AU" sz="1800" i="1" dirty="0" smtClean="0"/>
              <a:t>lectronic </a:t>
            </a:r>
            <a:r>
              <a:rPr lang="en-AU" sz="1800" i="1" dirty="0"/>
              <a:t>standards of conduct or procedure.</a:t>
            </a:r>
            <a:br>
              <a:rPr lang="en-AU" sz="1800" i="1" dirty="0"/>
            </a:br>
            <a:endParaRPr lang="en-AU" sz="1800" i="1" dirty="0">
              <a:solidFill>
                <a:srgbClr val="3333FF"/>
              </a:solidFill>
              <a:latin typeface="Tahoma" pitchFamily="34" charset="0"/>
            </a:endParaRPr>
          </a:p>
        </p:txBody>
      </p:sp>
    </p:spTree>
    <p:extLst>
      <p:ext uri="{BB962C8B-B14F-4D97-AF65-F5344CB8AC3E}">
        <p14:creationId xmlns:p14="http://schemas.microsoft.com/office/powerpoint/2010/main" val="3379153706"/>
      </p:ext>
    </p:extLst>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81" name="Rectangle 3"/>
          <p:cNvSpPr>
            <a:spLocks noChangeArrowheads="1"/>
          </p:cNvSpPr>
          <p:nvPr/>
        </p:nvSpPr>
        <p:spPr bwMode="auto">
          <a:xfrm>
            <a:off x="4419600" y="-804360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AU" dirty="0"/>
          </a:p>
        </p:txBody>
      </p:sp>
      <p:sp>
        <p:nvSpPr>
          <p:cNvPr id="28675" name="Text Box 5"/>
          <p:cNvSpPr txBox="1">
            <a:spLocks noChangeArrowheads="1"/>
          </p:cNvSpPr>
          <p:nvPr/>
        </p:nvSpPr>
        <p:spPr bwMode="auto">
          <a:xfrm>
            <a:off x="3262956" y="1355291"/>
            <a:ext cx="279595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Tahoma" pitchFamily="34" charset="0"/>
              </a:rPr>
              <a:t>Digital </a:t>
            </a:r>
            <a:r>
              <a:rPr lang="en-US" sz="3600" dirty="0" smtClean="0">
                <a:solidFill>
                  <a:srgbClr val="3333FF"/>
                </a:solidFill>
                <a:latin typeface="Tahoma" pitchFamily="34" charset="0"/>
              </a:rPr>
              <a:t>Law</a:t>
            </a:r>
            <a:endParaRPr lang="en-AU" sz="3600" dirty="0">
              <a:solidFill>
                <a:srgbClr val="3333FF"/>
              </a:solidFill>
              <a:latin typeface="Tahoma" pitchFamily="34" charset="0"/>
            </a:endParaRPr>
          </a:p>
        </p:txBody>
      </p:sp>
      <p:sp>
        <p:nvSpPr>
          <p:cNvPr id="28676" name="Text Box 7"/>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Verdana" pitchFamily="34" charset="0"/>
              </a:rPr>
              <a:t>Sharing</a:t>
            </a:r>
          </a:p>
        </p:txBody>
      </p:sp>
      <p:sp>
        <p:nvSpPr>
          <p:cNvPr id="28677" name="AutoShape 11">
            <a:hlinkClick r:id="rId3"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78" name="AutoShape 12">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79" name="AutoShape 13">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80" name="AutoShape 4" descr="data:image/jpg;base64,/9j/4AAQSkZJRgABAQAAAQABAAD/2wBDAAkGBwgHBgkIBwgKCgkLDRYPDQwMDRsUFRAWIB0iIiAdHx8kKDQsJCYxJx8fLT0tMTU3Ojo6Iys/RD84QzQ5Ojf/2wBDAQoKCg0MDRoPDxo3JR8lNzc3Nzc3Nzc3Nzc3Nzc3Nzc3Nzc3Nzc3Nzc3Nzc3Nzc3Nzc3Nzc3Nzc3Nzc3Nzc3Nzf/wAARCAB9ANADASIAAhEBAxEB/8QAHAABAAICAwEAAAAAAAAAAAAAAAYHBQgBAwQC/8QAOxAAAQMDAgQEBAQDBwUAAAAAAQACAwQFEQYhBxIxURNBYYEicZGhFDJCsRUjcggzQ1JigqKSssHh8P/EABUBAQEAAAAAAAAAAAAAAAAAAAAB/8QAFBEBAAAAAAAAAAAAAAAAAAAAAP/aAAwDAQACEQMRAD8AvFERAREQEREBERAREQEREBERAREQEREBERAREQEREBERAREQEREBERARcZWB1LrGw6ZDRd65scrhlsDAXyOHflG+PVBn0WA0trGyaqbN/CKlz5IMeJFIwse0HocHy9Vn0BERAREQEREBERAREQEREBERAREQERcEgIOUWJv+pbNpynbPeq+KlY84YHAuc/5NaCT7Bd9lvNuvtAyutNUyppnnAe3IwfMEHcH0Iyg96L5kkZExz5HtYxoy5zjgAd1Cavivo+mqDCLk+cg4L4KaSRns4DB9soJu7ONlqJeautqbtWVN5cRcXSn8SJNix2fy+gHQei2us13oL3b4q+11TKmllHwyNz7gg7gjsd1G9R6k0JbrxHFfJrabgCAHPpvFdGc7czg08nuQgg3AvTle25TahmZJDROpzDAXDHj5IJcB2GOvnnZXUF1wSRSRMfC9jonNBYWHII8seixF/wBXWDTssMV5ucVNJMcMYQ5x+ZDQeUepwEGcRdcE8VRCyaCRskUjQ5j2nIcD0IK6a240VAznrauCnb3lkDf3QepF5KC50FxYX0FZT1LRsTDIHY+i9XMEHKLGzags0E4gmutEyYnAY6doOfllZBj2vaHMcHNO4IOxQfSISB1XXPPDTxOlnlZHG3q57gAPdB2Io3Pr7SNO8sl1FbuYHBDZg7H0WXtl2t12g8e111PVxZwXwSB4B9kHtRM7ZXluFxorbTmouFXBTQjq+Z4YPqUHqRQuXipouOV0ZvPMWnBMdLM9vsQwg+yz1h1LZdQxGWzXGCqDRlzWnD2/1NOCPcIMsi4BB6LlAUJ4ka+pdH0YjY0TXSdjjTxOHwN8ud5yPhBxsNz9SpsvLVW2iq6mnqaqkgmnpiXQySMBdGT1IPkg1Oud0q7zXy3G41JqKqU/FIT5eTQPIDsrE4BXF0Go7jbi48lVTCVrc7czHYJ+eHAe3ovjjrY46DUNJdYGcrLgxzZcdPFZjf5lpH/So7wvrfwGv7PJzENlkdA/1D2ED/lyoLI40P1BcYo7TZrdVT29kfjV0kTMh2/wt9QMEkDPl70d6futstQ3emsNlq7pWvDYaePmP+o9AB6kkD3Wpsshe6SWQcpc4vcB0bk5KKz9j1pctNWSutlsnbT/AI2USOnJ+KMcvKeTsTgb+WPcYDG5zkknJJOST55Pmr20bZotGcNbhdbnAxtdPTSTzcwBc1hb8EefljI7kqhRmGm3wSxn7BBa9p4hDSfDK10kREt2mbMYGy/lhi8Z4a93cbENHnjyCrCpqp66qlraud9RUzu55JnnLnn/AO6dgtntO2C30VisYqKSCWot1GxsUz4wXMPKOYg+RJGVrLcJ2VVyrqmI5ZNVSyNPcOeSPsUE2sfEessGhYbPb/juImkDZpG5bTwk5GB5ncgDoAM9gYLWzz3GofU3CeWqqHOy6Wdxe4/Xp7KV8MdIDVl+P4sOFtog2SpwSPEJzysB8s4yfQeqyfGmx2ix3m1ss9HDR+PTyGaKFvK08rgGux33dv54HZERTR12fYdUW64wythDZ2MqHE4aYXEB/N6Ab7+YBUn4icSKzUFRJQWaeSlswPKHN5mSVPqTnIb2bse/ZQHON98+nVXtpDhhaKDTj5dS0kdTcJ4i+UyDIphjIDOxHme/phBQ4jY0FrWtDT1GOqvHgFdKips9zt073PioZmGAHfkY9pPKPQFpPuqNgJMMZO5LQVeHBURWfQ13vlZhsLppJnu/0RMwfuHfVFSvX+uKPSFA3LRPcZwfw1Nnrj9Tj5NGffyWveoL/ddS1Rnu9XJUEn4IW5EbMno1g26+e5O252XXqC8VOoLzVXStcTLUPJa0naNn6WD0A++T5qzOB+loZmy6nuDGuEb3RUYf0bjZ8nzzloPlg90RWNzst0tDIXXSgqKRtQCYjKzHOB/59Duvdoe61Nl1ZbKqjkLTLUxwTN8pI3vDSCB165HqApLxg1hT6iucFttz2yUNA4udMOksxyDy+gG2fMk9k4RaRlvF2hv9awNtNA8yMc7bxpW9Md2tO5PcAd8FWlxH1xBpC2tbC1k90qQRTQu6DH637g8o+pWvF5utfe611bdqqWqqHHbm6N7NY3oB6BejU98m1Hfqu7TF2J3/AMprv0RD8jfp9yVOeB2mo7ndqi91kYdBb3NZTtcM5mIzzf7QRj1d6IiNP4e6pZaJbpJbPDpY4zK5jpB4vKNyQzr0GcdfRR+2XCrtdfT3G2zuiqYSHRytOfY92kdQttqrlFLKX4xyOz8sLT9vIWjwgfD/AEd+Xy+yK2v0jeW6g05QXVrQx1REHSRg5DH9HN9jlZhQLghzHh7SE9DPOW/LxHf+1PUQREQQDjZa/wCIaInqWtzLb5W1LT2aPhd/xcVr3FJJDPFPC7klie2SN2M4c0gg/UBbcXaghudrrLfUgmGqhfDJj/K4EH91qhebbU2O51NtuDSyemeWkuGOcZ2ePQjBQSXXWv67V8FJTOh/CUsLQ6WEO5vFl/zE9hvgeu/lj38JdFO1DdmXWvjBtVHJkB3+NKMEN9WjqfUAd1jdCaDuOraqORzZKW0td/NqnAgyDfaPI3Pr0Ge+y2OtdupLVQU9BQQiGmp2BkbB5Afv80Ff8d7g6l0jBQsODXVbGO/pYC/92tVDwFonhMn92JWF/wDTzDP2yrq/tA0NRLarXXRxvfT007mzFoJEfM3Zxx0G2MnbcKkBI0ua1pDnOOGtbuXHywPNBshrPXljtGmppKO4Q1FVUU7m0cVO8SEuLSGk4OzQcZJ/fZa4Rt5I2t7ABT7RPC2533FXdGSWy3nJAfHyzTHyw0/lGfM9R06gqHXq1V9grZKK8U7qeaNxHM4EMk9WOP5geqKv3gxa2UGhqWoaB4te91S92Nzk4b9GgBVhxprTV68ni5sspaeOEDsd3H/uCuThq5rtAWAt6fgox7gYP3VScadP1lFqua7sp5X0NbG17p2sJbG9oDSHH9OwaRnrv2RGO4SWVl61tTeOzngoWGqeDuC4EBgPuc/7Vd3Ea4m06IvFUxwa/wDDujYf9T/hH3KrP+zzLE673trXtc808JGDvgOfn9x9VPuL1BU3DQVfFRsdJIx0cpY0ZJax4ccDz2BPsg1taABhvQdFcDbnaqfgOaGnr6YVUlG5jofFbzmVzyXt5euckqnPFjxnxGY/qClmkNAXnVFSySOnfR0II8StqIiBjzDAcFx+W3qiospdYGau1XaW6bs88f8ADqZv8yHxGxBwJz8Z3c4Zz6LE6t05X6VuclJcYnCPmPgVOCI5m+RDumcdR1Hy3WIimfDIyeCZ8Ujd2yxPLXDPYjdBc2luDNLSuZU6pq2VGN/wdOS2IejnbF3y2Ck2qtc6XslnqaCO4QyTGB0UVNRYeWktIAwNmj5kBa+sfdb4RC2S43M5wI2ulqPtup3pXg/eLi5kt7c21UnXwm4dO72/K33z8kRW0TeWJjSdw0BbAcB5YDo2WKMgzx1knjDzGcFuf9uFW/EfQVTpasdU0UM09mfuyUZeYTjdsh8t8kO6KL2i9XOzvkms9wmo3ytDZHQOHxgdM9e5+qKvXjFquCzafmtVPLm43GN0bWt6xxnZ7z22OB3J9CRr/BDLNLHBTRGSaRwZHG3q5xOAAu5orrxcXlgqbhcJzl5a0yyvPrjJ9OwV28LuG7rLLHer81puPLmCnByKfI3JPQvwfkPLuiJxpC0Gw6ZttrcWukpqdrJHN6Ofj4j9crMLgDHRcoCIiAsfcLJarnNFNcbZR1csP93JPA17mfIkbdFkEQfLGNYwMY0NaNgAMAL6REHzIxsrHMka1zHDBa4ZBXhpLHaqKQyUdso4JCcl0UDWn7BZBEBdU9PDUN5Z4Y5G9ntBH3XaiDqggipo2xU8TIo29GMaAB7L7c1r2lrmgg9QRnK+kQeaKhpIZzPDSwxzEYMjGAOI7ZC9BXKIMa2w2dtSaltqohOTkyinbzfXCyIAAAAAA6Bcog6qinhqYzFURRyxnq17Q4H2KxDdHaZZIJWadtLZAc8wo485+eFnEQdNPTQUzeSngjib2jaAPsu5EQcOa1zS1wBaRggjYrCT6P0zUSuln09apJHHLnvo4yT8zhZxEHjt9roLZH4Vtoaakj/ywRNYPoAvYiICIiAiIgIiICIiAiIgIiICIiAiIgIiICIiAiIgIiICIiAiIgIiICIiAiIgIiICIiAiIgIiICIiAiIgIiICIiAiIgIiIP/Z"/>
          <p:cNvSpPr>
            <a:spLocks noChangeAspect="1" noChangeArrowheads="1"/>
          </p:cNvSpPr>
          <p:nvPr/>
        </p:nvSpPr>
        <p:spPr bwMode="auto">
          <a:xfrm>
            <a:off x="63500" y="-423863"/>
            <a:ext cx="1428750" cy="857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dirty="0"/>
          </a:p>
        </p:txBody>
      </p:sp>
      <p:sp>
        <p:nvSpPr>
          <p:cNvPr id="11" name="Rectangle 10"/>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Digital Citizenship</a:t>
            </a:r>
            <a:endParaRPr lang="en-US" sz="3200" b="1" dirty="0">
              <a:solidFill>
                <a:srgbClr val="00B0F0"/>
              </a:solidFill>
            </a:endParaRPr>
          </a:p>
        </p:txBody>
      </p:sp>
      <p:sp>
        <p:nvSpPr>
          <p:cNvPr id="3" name="Rectangle 2"/>
          <p:cNvSpPr/>
          <p:nvPr/>
        </p:nvSpPr>
        <p:spPr>
          <a:xfrm>
            <a:off x="3262956" y="2201352"/>
            <a:ext cx="4572000" cy="4524315"/>
          </a:xfrm>
          <a:prstGeom prst="rect">
            <a:avLst/>
          </a:prstGeom>
        </p:spPr>
        <p:txBody>
          <a:bodyPr>
            <a:spAutoFit/>
          </a:bodyPr>
          <a:lstStyle/>
          <a:p>
            <a:pPr marL="285750" indent="-285750">
              <a:buFont typeface="Arial" pitchFamily="34" charset="0"/>
              <a:buChar char="•"/>
            </a:pPr>
            <a:r>
              <a:rPr lang="en-AU" i="1" dirty="0" smtClean="0"/>
              <a:t>Unethical </a:t>
            </a:r>
            <a:r>
              <a:rPr lang="en-AU" i="1" dirty="0"/>
              <a:t>use manifests itself in form of theft and/or crime. Ethical use manifests itself in the form of abiding by the laws of society. </a:t>
            </a:r>
            <a:endParaRPr lang="en-AU" i="1" dirty="0" smtClean="0"/>
          </a:p>
          <a:p>
            <a:pPr marL="285750" indent="-285750">
              <a:buFont typeface="Arial" pitchFamily="34" charset="0"/>
              <a:buChar char="•"/>
            </a:pPr>
            <a:r>
              <a:rPr lang="en-AU" i="1" dirty="0" smtClean="0"/>
              <a:t>Users </a:t>
            </a:r>
            <a:r>
              <a:rPr lang="en-AU" i="1" dirty="0"/>
              <a:t>need to understand that stealing or causing damage to other people’s work, identity, or property online is a crime. </a:t>
            </a:r>
            <a:endParaRPr lang="en-AU" i="1" dirty="0" smtClean="0"/>
          </a:p>
          <a:p>
            <a:pPr marL="285750" indent="-285750">
              <a:buFont typeface="Arial" pitchFamily="34" charset="0"/>
              <a:buChar char="•"/>
            </a:pPr>
            <a:r>
              <a:rPr lang="en-AU" i="1" dirty="0" smtClean="0"/>
              <a:t>These </a:t>
            </a:r>
            <a:r>
              <a:rPr lang="en-AU" i="1" dirty="0"/>
              <a:t>laws apply to anyone who works or plays online. </a:t>
            </a:r>
            <a:endParaRPr lang="en-AU" i="1" dirty="0" smtClean="0"/>
          </a:p>
          <a:p>
            <a:pPr marL="285750" indent="-285750">
              <a:buFont typeface="Arial" pitchFamily="34" charset="0"/>
              <a:buChar char="•"/>
            </a:pPr>
            <a:r>
              <a:rPr lang="en-AU" i="1" dirty="0" smtClean="0"/>
              <a:t>Hacking </a:t>
            </a:r>
            <a:r>
              <a:rPr lang="en-AU" i="1" dirty="0"/>
              <a:t>into others information, downloading illegal music, plagiarizing, creating destructive worms, viruses or creating Trojan Horses, sending spam, or stealing anyone’s identify or property is unethical.</a:t>
            </a:r>
            <a:br>
              <a:rPr lang="en-AU" i="1" dirty="0"/>
            </a:br>
            <a:endParaRPr lang="en-AU" dirty="0"/>
          </a:p>
        </p:txBody>
      </p:sp>
      <p:sp>
        <p:nvSpPr>
          <p:cNvPr id="12" name="Text Box 5"/>
          <p:cNvSpPr txBox="1">
            <a:spLocks noChangeArrowheads="1"/>
          </p:cNvSpPr>
          <p:nvPr/>
        </p:nvSpPr>
        <p:spPr bwMode="auto">
          <a:xfrm>
            <a:off x="388065" y="1665088"/>
            <a:ext cx="259976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AU" sz="1800" i="1" dirty="0"/>
              <a:t>E</a:t>
            </a:r>
            <a:r>
              <a:rPr lang="en-AU" sz="1800" i="1" dirty="0" smtClean="0"/>
              <a:t>lectronic </a:t>
            </a:r>
            <a:r>
              <a:rPr lang="en-AU" sz="1800" i="1" dirty="0"/>
              <a:t>responsibility for actions and deeds</a:t>
            </a:r>
            <a:br>
              <a:rPr lang="en-AU" sz="1800" i="1" dirty="0"/>
            </a:br>
            <a:endParaRPr lang="en-AU" sz="1800" i="1" dirty="0">
              <a:solidFill>
                <a:srgbClr val="3333FF"/>
              </a:solidFill>
              <a:latin typeface="Tahoma" pitchFamily="34" charset="0"/>
            </a:endParaRPr>
          </a:p>
        </p:txBody>
      </p:sp>
    </p:spTree>
    <p:extLst>
      <p:ext uri="{BB962C8B-B14F-4D97-AF65-F5344CB8AC3E}">
        <p14:creationId xmlns:p14="http://schemas.microsoft.com/office/powerpoint/2010/main" val="2772162073"/>
      </p:ext>
    </p:extLst>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81" name="Rectangle 3"/>
          <p:cNvSpPr>
            <a:spLocks noChangeArrowheads="1"/>
          </p:cNvSpPr>
          <p:nvPr/>
        </p:nvSpPr>
        <p:spPr bwMode="auto">
          <a:xfrm>
            <a:off x="4419600" y="-804360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AU" dirty="0"/>
          </a:p>
        </p:txBody>
      </p:sp>
      <p:sp>
        <p:nvSpPr>
          <p:cNvPr id="28675" name="Text Box 5"/>
          <p:cNvSpPr txBox="1">
            <a:spLocks noChangeArrowheads="1"/>
          </p:cNvSpPr>
          <p:nvPr/>
        </p:nvSpPr>
        <p:spPr bwMode="auto">
          <a:xfrm>
            <a:off x="3262956" y="1355291"/>
            <a:ext cx="396454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Tahoma" pitchFamily="34" charset="0"/>
              </a:rPr>
              <a:t>Digital </a:t>
            </a:r>
            <a:r>
              <a:rPr lang="en-US" sz="3600" dirty="0" smtClean="0">
                <a:solidFill>
                  <a:srgbClr val="3333FF"/>
                </a:solidFill>
                <a:latin typeface="Tahoma" pitchFamily="34" charset="0"/>
              </a:rPr>
              <a:t>Rights &amp; </a:t>
            </a:r>
            <a:br>
              <a:rPr lang="en-US" sz="3600" dirty="0" smtClean="0">
                <a:solidFill>
                  <a:srgbClr val="3333FF"/>
                </a:solidFill>
                <a:latin typeface="Tahoma" pitchFamily="34" charset="0"/>
              </a:rPr>
            </a:br>
            <a:r>
              <a:rPr lang="en-US" sz="3600" dirty="0" smtClean="0">
                <a:solidFill>
                  <a:srgbClr val="3333FF"/>
                </a:solidFill>
                <a:latin typeface="Tahoma" pitchFamily="34" charset="0"/>
              </a:rPr>
              <a:t>Responsibilities</a:t>
            </a:r>
            <a:endParaRPr lang="en-AU" sz="3600" dirty="0">
              <a:solidFill>
                <a:srgbClr val="3333FF"/>
              </a:solidFill>
              <a:latin typeface="Tahoma" pitchFamily="34" charset="0"/>
            </a:endParaRPr>
          </a:p>
        </p:txBody>
      </p:sp>
      <p:sp>
        <p:nvSpPr>
          <p:cNvPr id="28676" name="Text Box 7"/>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Verdana" pitchFamily="34" charset="0"/>
              </a:rPr>
              <a:t>Sharing</a:t>
            </a:r>
          </a:p>
        </p:txBody>
      </p:sp>
      <p:sp>
        <p:nvSpPr>
          <p:cNvPr id="28677" name="AutoShape 11">
            <a:hlinkClick r:id="rId3"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78" name="AutoShape 12">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79" name="AutoShape 13">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80" name="AutoShape 4" descr="data:image/jpg;base64,/9j/4AAQSkZJRgABAQAAAQABAAD/2wBDAAkGBwgHBgkIBwgKCgkLDRYPDQwMDRsUFRAWIB0iIiAdHx8kKDQsJCYxJx8fLT0tMTU3Ojo6Iys/RD84QzQ5Ojf/2wBDAQoKCg0MDRoPDxo3JR8lNzc3Nzc3Nzc3Nzc3Nzc3Nzc3Nzc3Nzc3Nzc3Nzc3Nzc3Nzc3Nzc3Nzc3Nzc3Nzc3Nzf/wAARCAB9ANADASIAAhEBAxEB/8QAHAABAAICAwEAAAAAAAAAAAAAAAYHBQgBAwQC/8QAOxAAAQMDAgQEBAQDBwUAAAAAAQACAwQFEQYhBxIxURNBYYEicZGhFDJCsRUjcggzQ1JigqKSssHh8P/EABUBAQEAAAAAAAAAAAAAAAAAAAAB/8QAFBEBAAAAAAAAAAAAAAAAAAAAAP/aAAwDAQACEQMRAD8AvFERAREQEREBERAREQEREBERAREQEREBERAREQEREBERAREQEREBERARcZWB1LrGw6ZDRd65scrhlsDAXyOHflG+PVBn0WA0trGyaqbN/CKlz5IMeJFIwse0HocHy9Vn0BERAREQEREBERAREQEREBERAREQERcEgIOUWJv+pbNpynbPeq+KlY84YHAuc/5NaCT7Bd9lvNuvtAyutNUyppnnAe3IwfMEHcH0Iyg96L5kkZExz5HtYxoy5zjgAd1Cavivo+mqDCLk+cg4L4KaSRns4DB9soJu7ONlqJeautqbtWVN5cRcXSn8SJNix2fy+gHQei2us13oL3b4q+11TKmllHwyNz7gg7gjsd1G9R6k0JbrxHFfJrabgCAHPpvFdGc7czg08nuQgg3AvTle25TahmZJDROpzDAXDHj5IJcB2GOvnnZXUF1wSRSRMfC9jonNBYWHII8seixF/wBXWDTssMV5ucVNJMcMYQ5x+ZDQeUepwEGcRdcE8VRCyaCRskUjQ5j2nIcD0IK6a240VAznrauCnb3lkDf3QepF5KC50FxYX0FZT1LRsTDIHY+i9XMEHKLGzags0E4gmutEyYnAY6doOfllZBj2vaHMcHNO4IOxQfSISB1XXPPDTxOlnlZHG3q57gAPdB2Io3Pr7SNO8sl1FbuYHBDZg7H0WXtl2t12g8e111PVxZwXwSB4B9kHtRM7ZXluFxorbTmouFXBTQjq+Z4YPqUHqRQuXipouOV0ZvPMWnBMdLM9vsQwg+yz1h1LZdQxGWzXGCqDRlzWnD2/1NOCPcIMsi4BB6LlAUJ4ka+pdH0YjY0TXSdjjTxOHwN8ud5yPhBxsNz9SpsvLVW2iq6mnqaqkgmnpiXQySMBdGT1IPkg1Oud0q7zXy3G41JqKqU/FIT5eTQPIDsrE4BXF0Go7jbi48lVTCVrc7czHYJ+eHAe3ovjjrY46DUNJdYGcrLgxzZcdPFZjf5lpH/So7wvrfwGv7PJzENlkdA/1D2ED/lyoLI40P1BcYo7TZrdVT29kfjV0kTMh2/wt9QMEkDPl70d6futstQ3emsNlq7pWvDYaePmP+o9AB6kkD3Wpsshe6SWQcpc4vcB0bk5KKz9j1pctNWSutlsnbT/AI2USOnJ+KMcvKeTsTgb+WPcYDG5zkknJJOST55Pmr20bZotGcNbhdbnAxtdPTSTzcwBc1hb8EefljI7kqhRmGm3wSxn7BBa9p4hDSfDK10kREt2mbMYGy/lhi8Z4a93cbENHnjyCrCpqp66qlraud9RUzu55JnnLnn/AO6dgtntO2C30VisYqKSCWot1GxsUz4wXMPKOYg+RJGVrLcJ2VVyrqmI5ZNVSyNPcOeSPsUE2sfEessGhYbPb/juImkDZpG5bTwk5GB5ncgDoAM9gYLWzz3GofU3CeWqqHOy6Wdxe4/Xp7KV8MdIDVl+P4sOFtog2SpwSPEJzysB8s4yfQeqyfGmx2ix3m1ss9HDR+PTyGaKFvK08rgGux33dv54HZERTR12fYdUW64wythDZ2MqHE4aYXEB/N6Ab7+YBUn4icSKzUFRJQWaeSlswPKHN5mSVPqTnIb2bse/ZQHON98+nVXtpDhhaKDTj5dS0kdTcJ4i+UyDIphjIDOxHme/phBQ4jY0FrWtDT1GOqvHgFdKips9zt073PioZmGAHfkY9pPKPQFpPuqNgJMMZO5LQVeHBURWfQ13vlZhsLppJnu/0RMwfuHfVFSvX+uKPSFA3LRPcZwfw1Nnrj9Tj5NGffyWveoL/ddS1Rnu9XJUEn4IW5EbMno1g26+e5O252XXqC8VOoLzVXStcTLUPJa0naNn6WD0A++T5qzOB+loZmy6nuDGuEb3RUYf0bjZ8nzzloPlg90RWNzst0tDIXXSgqKRtQCYjKzHOB/59Duvdoe61Nl1ZbKqjkLTLUxwTN8pI3vDSCB165HqApLxg1hT6iucFttz2yUNA4udMOksxyDy+gG2fMk9k4RaRlvF2hv9awNtNA8yMc7bxpW9Md2tO5PcAd8FWlxH1xBpC2tbC1k90qQRTQu6DH637g8o+pWvF5utfe611bdqqWqqHHbm6N7NY3oB6BejU98m1Hfqu7TF2J3/AMprv0RD8jfp9yVOeB2mo7ndqi91kYdBb3NZTtcM5mIzzf7QRj1d6IiNP4e6pZaJbpJbPDpY4zK5jpB4vKNyQzr0GcdfRR+2XCrtdfT3G2zuiqYSHRytOfY92kdQttqrlFLKX4xyOz8sLT9vIWjwgfD/AEd+Xy+yK2v0jeW6g05QXVrQx1REHSRg5DH9HN9jlZhQLghzHh7SE9DPOW/LxHf+1PUQREQQDjZa/wCIaInqWtzLb5W1LT2aPhd/xcVr3FJJDPFPC7klie2SN2M4c0gg/UBbcXaghudrrLfUgmGqhfDJj/K4EH91qhebbU2O51NtuDSyemeWkuGOcZ2ePQjBQSXXWv67V8FJTOh/CUsLQ6WEO5vFl/zE9hvgeu/lj38JdFO1DdmXWvjBtVHJkB3+NKMEN9WjqfUAd1jdCaDuOraqORzZKW0td/NqnAgyDfaPI3Pr0Ge+y2OtdupLVQU9BQQiGmp2BkbB5Afv80Ff8d7g6l0jBQsODXVbGO/pYC/92tVDwFonhMn92JWF/wDTzDP2yrq/tA0NRLarXXRxvfT007mzFoJEfM3Zxx0G2MnbcKkBI0ua1pDnOOGtbuXHywPNBshrPXljtGmppKO4Q1FVUU7m0cVO8SEuLSGk4OzQcZJ/fZa4Rt5I2t7ABT7RPC2533FXdGSWy3nJAfHyzTHyw0/lGfM9R06gqHXq1V9grZKK8U7qeaNxHM4EMk9WOP5geqKv3gxa2UGhqWoaB4te91S92Nzk4b9GgBVhxprTV68ni5sspaeOEDsd3H/uCuThq5rtAWAt6fgox7gYP3VScadP1lFqua7sp5X0NbG17p2sJbG9oDSHH9OwaRnrv2RGO4SWVl61tTeOzngoWGqeDuC4EBgPuc/7Vd3Ea4m06IvFUxwa/wDDujYf9T/hH3KrP+zzLE673trXtc808JGDvgOfn9x9VPuL1BU3DQVfFRsdJIx0cpY0ZJax4ccDz2BPsg1taABhvQdFcDbnaqfgOaGnr6YVUlG5jofFbzmVzyXt5euckqnPFjxnxGY/qClmkNAXnVFSySOnfR0II8StqIiBjzDAcFx+W3qiospdYGau1XaW6bs88f8ADqZv8yHxGxBwJz8Z3c4Zz6LE6t05X6VuclJcYnCPmPgVOCI5m+RDumcdR1Hy3WIimfDIyeCZ8Ujd2yxPLXDPYjdBc2luDNLSuZU6pq2VGN/wdOS2IejnbF3y2Ck2qtc6XslnqaCO4QyTGB0UVNRYeWktIAwNmj5kBa+sfdb4RC2S43M5wI2ulqPtup3pXg/eLi5kt7c21UnXwm4dO72/K33z8kRW0TeWJjSdw0BbAcB5YDo2WKMgzx1knjDzGcFuf9uFW/EfQVTpasdU0UM09mfuyUZeYTjdsh8t8kO6KL2i9XOzvkms9wmo3ytDZHQOHxgdM9e5+qKvXjFquCzafmtVPLm43GN0bWt6xxnZ7z22OB3J9CRr/BDLNLHBTRGSaRwZHG3q5xOAAu5orrxcXlgqbhcJzl5a0yyvPrjJ9OwV28LuG7rLLHer81puPLmCnByKfI3JPQvwfkPLuiJxpC0Gw6ZttrcWukpqdrJHN6Ofj4j9crMLgDHRcoCIiAsfcLJarnNFNcbZR1csP93JPA17mfIkbdFkEQfLGNYwMY0NaNgAMAL6REHzIxsrHMka1zHDBa4ZBXhpLHaqKQyUdso4JCcl0UDWn7BZBEBdU9PDUN5Z4Y5G9ntBH3XaiDqggipo2xU8TIo29GMaAB7L7c1r2lrmgg9QRnK+kQeaKhpIZzPDSwxzEYMjGAOI7ZC9BXKIMa2w2dtSaltqohOTkyinbzfXCyIAAAAAA6Bcog6qinhqYzFURRyxnq17Q4H2KxDdHaZZIJWadtLZAc8wo485+eFnEQdNPTQUzeSngjib2jaAPsu5EQcOa1zS1wBaRggjYrCT6P0zUSuln09apJHHLnvo4yT8zhZxEHjt9roLZH4Vtoaakj/ywRNYPoAvYiICIiAiIgIiICIiAiIgIiICIiAiIgIiICIiAiIgIiICIiAiIgIiICIiAiIgIiICIiAiIgIiICIiAiIgIiICIiAiIgIiIP/Z"/>
          <p:cNvSpPr>
            <a:spLocks noChangeAspect="1" noChangeArrowheads="1"/>
          </p:cNvSpPr>
          <p:nvPr/>
        </p:nvSpPr>
        <p:spPr bwMode="auto">
          <a:xfrm>
            <a:off x="63500" y="-423863"/>
            <a:ext cx="1428750" cy="857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dirty="0"/>
          </a:p>
        </p:txBody>
      </p:sp>
      <p:sp>
        <p:nvSpPr>
          <p:cNvPr id="11" name="Rectangle 10"/>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Digital Citizenship</a:t>
            </a:r>
            <a:endParaRPr lang="en-US" sz="3200" b="1" dirty="0">
              <a:solidFill>
                <a:srgbClr val="00B0F0"/>
              </a:solidFill>
            </a:endParaRPr>
          </a:p>
        </p:txBody>
      </p:sp>
      <p:sp>
        <p:nvSpPr>
          <p:cNvPr id="3" name="Rectangle 2"/>
          <p:cNvSpPr/>
          <p:nvPr/>
        </p:nvSpPr>
        <p:spPr>
          <a:xfrm>
            <a:off x="3262956" y="2638067"/>
            <a:ext cx="4572000" cy="4247317"/>
          </a:xfrm>
          <a:prstGeom prst="rect">
            <a:avLst/>
          </a:prstGeom>
        </p:spPr>
        <p:txBody>
          <a:bodyPr>
            <a:spAutoFit/>
          </a:bodyPr>
          <a:lstStyle/>
          <a:p>
            <a:pPr marL="285750" indent="-285750">
              <a:buFont typeface="Arial" pitchFamily="34" charset="0"/>
              <a:buChar char="•"/>
            </a:pPr>
            <a:r>
              <a:rPr lang="en-AU" i="1" dirty="0"/>
              <a:t>Just as in the American Constitution where there is a Bill of Rights, there is a basic set of rights extended to every digital </a:t>
            </a:r>
            <a:r>
              <a:rPr lang="en-AU" i="1" dirty="0" smtClean="0"/>
              <a:t>citizen.</a:t>
            </a:r>
          </a:p>
          <a:p>
            <a:pPr marL="285750" indent="-285750">
              <a:buFont typeface="Arial" pitchFamily="34" charset="0"/>
              <a:buChar char="•"/>
            </a:pPr>
            <a:r>
              <a:rPr lang="en-AU" i="1" dirty="0" smtClean="0"/>
              <a:t>Digital </a:t>
            </a:r>
            <a:r>
              <a:rPr lang="en-AU" i="1" dirty="0"/>
              <a:t>citizens have the right to privacy, free speech, etc. </a:t>
            </a:r>
            <a:endParaRPr lang="en-AU" i="1" dirty="0" smtClean="0"/>
          </a:p>
          <a:p>
            <a:pPr marL="285750" indent="-285750">
              <a:buFont typeface="Arial" pitchFamily="34" charset="0"/>
              <a:buChar char="•"/>
            </a:pPr>
            <a:r>
              <a:rPr lang="en-AU" i="1" dirty="0" smtClean="0"/>
              <a:t>Basic </a:t>
            </a:r>
            <a:r>
              <a:rPr lang="en-AU" i="1" dirty="0"/>
              <a:t>digital rights must be addressed, discussed, and understood in the digital world. </a:t>
            </a:r>
            <a:endParaRPr lang="en-AU" i="1" dirty="0" smtClean="0"/>
          </a:p>
          <a:p>
            <a:pPr marL="285750" indent="-285750">
              <a:buFont typeface="Arial" pitchFamily="34" charset="0"/>
              <a:buChar char="•"/>
            </a:pPr>
            <a:r>
              <a:rPr lang="en-AU" i="1" dirty="0" smtClean="0"/>
              <a:t>With </a:t>
            </a:r>
            <a:r>
              <a:rPr lang="en-AU" i="1" dirty="0"/>
              <a:t>these rights also come responsibilities as well. </a:t>
            </a:r>
            <a:endParaRPr lang="en-AU" i="1" dirty="0" smtClean="0"/>
          </a:p>
          <a:p>
            <a:pPr marL="285750" indent="-285750">
              <a:buFont typeface="Arial" pitchFamily="34" charset="0"/>
              <a:buChar char="•"/>
            </a:pPr>
            <a:r>
              <a:rPr lang="en-AU" i="1" dirty="0" smtClean="0"/>
              <a:t>Users </a:t>
            </a:r>
            <a:r>
              <a:rPr lang="en-AU" i="1" dirty="0"/>
              <a:t>must help define how the technology is to be used in an appropriate manner. In a digital society these two areas must work together for everyone to be productive. </a:t>
            </a:r>
            <a:br>
              <a:rPr lang="en-AU" i="1" dirty="0"/>
            </a:br>
            <a:endParaRPr lang="en-AU" dirty="0"/>
          </a:p>
        </p:txBody>
      </p:sp>
      <p:sp>
        <p:nvSpPr>
          <p:cNvPr id="12" name="Text Box 5"/>
          <p:cNvSpPr txBox="1">
            <a:spLocks noChangeArrowheads="1"/>
          </p:cNvSpPr>
          <p:nvPr/>
        </p:nvSpPr>
        <p:spPr bwMode="auto">
          <a:xfrm>
            <a:off x="388065" y="1665088"/>
            <a:ext cx="259976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AU" sz="1800" i="1" dirty="0" smtClean="0"/>
              <a:t>Freedoms </a:t>
            </a:r>
            <a:r>
              <a:rPr lang="en-AU" sz="1800" i="1" dirty="0"/>
              <a:t>extended to everyone in a digital world.</a:t>
            </a:r>
            <a:br>
              <a:rPr lang="en-AU" sz="1800" i="1" dirty="0"/>
            </a:br>
            <a:r>
              <a:rPr lang="en-AU" sz="1800" i="1" dirty="0"/>
              <a:t/>
            </a:r>
            <a:br>
              <a:rPr lang="en-AU" sz="1800" i="1" dirty="0"/>
            </a:br>
            <a:endParaRPr lang="en-AU" sz="1800" i="1" dirty="0">
              <a:solidFill>
                <a:srgbClr val="3333FF"/>
              </a:solidFill>
              <a:latin typeface="Tahoma" pitchFamily="34" charset="0"/>
            </a:endParaRPr>
          </a:p>
        </p:txBody>
      </p:sp>
    </p:spTree>
    <p:extLst>
      <p:ext uri="{BB962C8B-B14F-4D97-AF65-F5344CB8AC3E}">
        <p14:creationId xmlns:p14="http://schemas.microsoft.com/office/powerpoint/2010/main" val="3132141526"/>
      </p:ext>
    </p:extLst>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81" name="Rectangle 3"/>
          <p:cNvSpPr>
            <a:spLocks noChangeArrowheads="1"/>
          </p:cNvSpPr>
          <p:nvPr/>
        </p:nvSpPr>
        <p:spPr bwMode="auto">
          <a:xfrm>
            <a:off x="4419600" y="-804360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AU" dirty="0"/>
          </a:p>
        </p:txBody>
      </p:sp>
      <p:sp>
        <p:nvSpPr>
          <p:cNvPr id="28675" name="Text Box 5"/>
          <p:cNvSpPr txBox="1">
            <a:spLocks noChangeArrowheads="1"/>
          </p:cNvSpPr>
          <p:nvPr/>
        </p:nvSpPr>
        <p:spPr bwMode="auto">
          <a:xfrm>
            <a:off x="3262956" y="1355291"/>
            <a:ext cx="350929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Tahoma" pitchFamily="34" charset="0"/>
              </a:rPr>
              <a:t>Digital </a:t>
            </a:r>
            <a:r>
              <a:rPr lang="en-US" sz="3600" dirty="0" smtClean="0">
                <a:solidFill>
                  <a:srgbClr val="3333FF"/>
                </a:solidFill>
                <a:latin typeface="Tahoma" pitchFamily="34" charset="0"/>
              </a:rPr>
              <a:t>Health </a:t>
            </a:r>
            <a:br>
              <a:rPr lang="en-US" sz="3600" dirty="0" smtClean="0">
                <a:solidFill>
                  <a:srgbClr val="3333FF"/>
                </a:solidFill>
                <a:latin typeface="Tahoma" pitchFamily="34" charset="0"/>
              </a:rPr>
            </a:br>
            <a:r>
              <a:rPr lang="en-US" sz="3600" dirty="0" smtClean="0">
                <a:solidFill>
                  <a:srgbClr val="3333FF"/>
                </a:solidFill>
                <a:latin typeface="Tahoma" pitchFamily="34" charset="0"/>
              </a:rPr>
              <a:t>&amp; Wellness</a:t>
            </a:r>
            <a:endParaRPr lang="en-AU" sz="3600" dirty="0">
              <a:solidFill>
                <a:srgbClr val="3333FF"/>
              </a:solidFill>
              <a:latin typeface="Tahoma" pitchFamily="34" charset="0"/>
            </a:endParaRPr>
          </a:p>
        </p:txBody>
      </p:sp>
      <p:sp>
        <p:nvSpPr>
          <p:cNvPr id="28676" name="Text Box 7"/>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Verdana" pitchFamily="34" charset="0"/>
              </a:rPr>
              <a:t>Sharing</a:t>
            </a:r>
          </a:p>
        </p:txBody>
      </p:sp>
      <p:sp>
        <p:nvSpPr>
          <p:cNvPr id="28677" name="AutoShape 11">
            <a:hlinkClick r:id="rId3"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78" name="AutoShape 12">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79" name="AutoShape 13">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80" name="AutoShape 4" descr="data:image/jpg;base64,/9j/4AAQSkZJRgABAQAAAQABAAD/2wBDAAkGBwgHBgkIBwgKCgkLDRYPDQwMDRsUFRAWIB0iIiAdHx8kKDQsJCYxJx8fLT0tMTU3Ojo6Iys/RD84QzQ5Ojf/2wBDAQoKCg0MDRoPDxo3JR8lNzc3Nzc3Nzc3Nzc3Nzc3Nzc3Nzc3Nzc3Nzc3Nzc3Nzc3Nzc3Nzc3Nzc3Nzc3Nzc3Nzf/wAARCAB9ANADASIAAhEBAxEB/8QAHAABAAICAwEAAAAAAAAAAAAAAAYHBQgBAwQC/8QAOxAAAQMDAgQEBAQDBwUAAAAAAQACAwQFEQYhBxIxURNBYYEicZGhFDJCsRUjcggzQ1JigqKSssHh8P/EABUBAQEAAAAAAAAAAAAAAAAAAAAB/8QAFBEBAAAAAAAAAAAAAAAAAAAAAP/aAAwDAQACEQMRAD8AvFERAREQEREBERAREQEREBERAREQEREBERAREQEREBERAREQEREBERARcZWB1LrGw6ZDRd65scrhlsDAXyOHflG+PVBn0WA0trGyaqbN/CKlz5IMeJFIwse0HocHy9Vn0BERAREQEREBERAREQEREBERAREQERcEgIOUWJv+pbNpynbPeq+KlY84YHAuc/5NaCT7Bd9lvNuvtAyutNUyppnnAe3IwfMEHcH0Iyg96L5kkZExz5HtYxoy5zjgAd1Cavivo+mqDCLk+cg4L4KaSRns4DB9soJu7ONlqJeautqbtWVN5cRcXSn8SJNix2fy+gHQei2us13oL3b4q+11TKmllHwyNz7gg7gjsd1G9R6k0JbrxHFfJrabgCAHPpvFdGc7czg08nuQgg3AvTle25TahmZJDROpzDAXDHj5IJcB2GOvnnZXUF1wSRSRMfC9jonNBYWHII8seixF/wBXWDTssMV5ucVNJMcMYQ5x+ZDQeUepwEGcRdcE8VRCyaCRskUjQ5j2nIcD0IK6a240VAznrauCnb3lkDf3QepF5KC50FxYX0FZT1LRsTDIHY+i9XMEHKLGzags0E4gmutEyYnAY6doOfllZBj2vaHMcHNO4IOxQfSISB1XXPPDTxOlnlZHG3q57gAPdB2Io3Pr7SNO8sl1FbuYHBDZg7H0WXtl2t12g8e111PVxZwXwSB4B9kHtRM7ZXluFxorbTmouFXBTQjq+Z4YPqUHqRQuXipouOV0ZvPMWnBMdLM9vsQwg+yz1h1LZdQxGWzXGCqDRlzWnD2/1NOCPcIMsi4BB6LlAUJ4ka+pdH0YjY0TXSdjjTxOHwN8ud5yPhBxsNz9SpsvLVW2iq6mnqaqkgmnpiXQySMBdGT1IPkg1Oud0q7zXy3G41JqKqU/FIT5eTQPIDsrE4BXF0Go7jbi48lVTCVrc7czHYJ+eHAe3ovjjrY46DUNJdYGcrLgxzZcdPFZjf5lpH/So7wvrfwGv7PJzENlkdA/1D2ED/lyoLI40P1BcYo7TZrdVT29kfjV0kTMh2/wt9QMEkDPl70d6futstQ3emsNlq7pWvDYaePmP+o9AB6kkD3Wpsshe6SWQcpc4vcB0bk5KKz9j1pctNWSutlsnbT/AI2USOnJ+KMcvKeTsTgb+WPcYDG5zkknJJOST55Pmr20bZotGcNbhdbnAxtdPTSTzcwBc1hb8EefljI7kqhRmGm3wSxn7BBa9p4hDSfDK10kREt2mbMYGy/lhi8Z4a93cbENHnjyCrCpqp66qlraud9RUzu55JnnLnn/AO6dgtntO2C30VisYqKSCWot1GxsUz4wXMPKOYg+RJGVrLcJ2VVyrqmI5ZNVSyNPcOeSPsUE2sfEessGhYbPb/juImkDZpG5bTwk5GB5ncgDoAM9gYLWzz3GofU3CeWqqHOy6Wdxe4/Xp7KV8MdIDVl+P4sOFtog2SpwSPEJzysB8s4yfQeqyfGmx2ix3m1ss9HDR+PTyGaKFvK08rgGux33dv54HZERTR12fYdUW64wythDZ2MqHE4aYXEB/N6Ab7+YBUn4icSKzUFRJQWaeSlswPKHN5mSVPqTnIb2bse/ZQHON98+nVXtpDhhaKDTj5dS0kdTcJ4i+UyDIphjIDOxHme/phBQ4jY0FrWtDT1GOqvHgFdKips9zt073PioZmGAHfkY9pPKPQFpPuqNgJMMZO5LQVeHBURWfQ13vlZhsLppJnu/0RMwfuHfVFSvX+uKPSFA3LRPcZwfw1Nnrj9Tj5NGffyWveoL/ddS1Rnu9XJUEn4IW5EbMno1g26+e5O252XXqC8VOoLzVXStcTLUPJa0naNn6WD0A++T5qzOB+loZmy6nuDGuEb3RUYf0bjZ8nzzloPlg90RWNzst0tDIXXSgqKRtQCYjKzHOB/59Duvdoe61Nl1ZbKqjkLTLUxwTN8pI3vDSCB165HqApLxg1hT6iucFttz2yUNA4udMOksxyDy+gG2fMk9k4RaRlvF2hv9awNtNA8yMc7bxpW9Md2tO5PcAd8FWlxH1xBpC2tbC1k90qQRTQu6DH637g8o+pWvF5utfe611bdqqWqqHHbm6N7NY3oB6BejU98m1Hfqu7TF2J3/AMprv0RD8jfp9yVOeB2mo7ndqi91kYdBb3NZTtcM5mIzzf7QRj1d6IiNP4e6pZaJbpJbPDpY4zK5jpB4vKNyQzr0GcdfRR+2XCrtdfT3G2zuiqYSHRytOfY92kdQttqrlFLKX4xyOz8sLT9vIWjwgfD/AEd+Xy+yK2v0jeW6g05QXVrQx1REHSRg5DH9HN9jlZhQLghzHh7SE9DPOW/LxHf+1PUQREQQDjZa/wCIaInqWtzLb5W1LT2aPhd/xcVr3FJJDPFPC7klie2SN2M4c0gg/UBbcXaghudrrLfUgmGqhfDJj/K4EH91qhebbU2O51NtuDSyemeWkuGOcZ2ePQjBQSXXWv67V8FJTOh/CUsLQ6WEO5vFl/zE9hvgeu/lj38JdFO1DdmXWvjBtVHJkB3+NKMEN9WjqfUAd1jdCaDuOraqORzZKW0td/NqnAgyDfaPI3Pr0Ge+y2OtdupLVQU9BQQiGmp2BkbB5Afv80Ff8d7g6l0jBQsODXVbGO/pYC/92tVDwFonhMn92JWF/wDTzDP2yrq/tA0NRLarXXRxvfT007mzFoJEfM3Zxx0G2MnbcKkBI0ua1pDnOOGtbuXHywPNBshrPXljtGmppKO4Q1FVUU7m0cVO8SEuLSGk4OzQcZJ/fZa4Rt5I2t7ABT7RPC2533FXdGSWy3nJAfHyzTHyw0/lGfM9R06gqHXq1V9grZKK8U7qeaNxHM4EMk9WOP5geqKv3gxa2UGhqWoaB4te91S92Nzk4b9GgBVhxprTV68ni5sspaeOEDsd3H/uCuThq5rtAWAt6fgox7gYP3VScadP1lFqua7sp5X0NbG17p2sJbG9oDSHH9OwaRnrv2RGO4SWVl61tTeOzngoWGqeDuC4EBgPuc/7Vd3Ea4m06IvFUxwa/wDDujYf9T/hH3KrP+zzLE673trXtc808JGDvgOfn9x9VPuL1BU3DQVfFRsdJIx0cpY0ZJax4ccDz2BPsg1taABhvQdFcDbnaqfgOaGnr6YVUlG5jofFbzmVzyXt5euckqnPFjxnxGY/qClmkNAXnVFSySOnfR0II8StqIiBjzDAcFx+W3qiospdYGau1XaW6bs88f8ADqZv8yHxGxBwJz8Z3c4Zz6LE6t05X6VuclJcYnCPmPgVOCI5m+RDumcdR1Hy3WIimfDIyeCZ8Ujd2yxPLXDPYjdBc2luDNLSuZU6pq2VGN/wdOS2IejnbF3y2Ck2qtc6XslnqaCO4QyTGB0UVNRYeWktIAwNmj5kBa+sfdb4RC2S43M5wI2ulqPtup3pXg/eLi5kt7c21UnXwm4dO72/K33z8kRW0TeWJjSdw0BbAcB5YDo2WKMgzx1knjDzGcFuf9uFW/EfQVTpasdU0UM09mfuyUZeYTjdsh8t8kO6KL2i9XOzvkms9wmo3ytDZHQOHxgdM9e5+qKvXjFquCzafmtVPLm43GN0bWt6xxnZ7z22OB3J9CRr/BDLNLHBTRGSaRwZHG3q5xOAAu5orrxcXlgqbhcJzl5a0yyvPrjJ9OwV28LuG7rLLHer81puPLmCnByKfI3JPQvwfkPLuiJxpC0Gw6ZttrcWukpqdrJHN6Ofj4j9crMLgDHRcoCIiAsfcLJarnNFNcbZR1csP93JPA17mfIkbdFkEQfLGNYwMY0NaNgAMAL6REHzIxsrHMka1zHDBa4ZBXhpLHaqKQyUdso4JCcl0UDWn7BZBEBdU9PDUN5Z4Y5G9ntBH3XaiDqggipo2xU8TIo29GMaAB7L7c1r2lrmgg9QRnK+kQeaKhpIZzPDSwxzEYMjGAOI7ZC9BXKIMa2w2dtSaltqohOTkyinbzfXCyIAAAAAA6Bcog6qinhqYzFURRyxnq17Q4H2KxDdHaZZIJWadtLZAc8wo485+eFnEQdNPTQUzeSngjib2jaAPsu5EQcOa1zS1wBaRggjYrCT6P0zUSuln09apJHHLnvo4yT8zhZxEHjt9roLZH4Vtoaakj/ywRNYPoAvYiICIiAiIgIiICIiAiIgIiICIiAiIgIiICIiAiIgIiICIiAiIgIiICIiAiIgIiICIiAiIgIiICIiAiIgIiICIiAiIgIiIP/Z"/>
          <p:cNvSpPr>
            <a:spLocks noChangeAspect="1" noChangeArrowheads="1"/>
          </p:cNvSpPr>
          <p:nvPr/>
        </p:nvSpPr>
        <p:spPr bwMode="auto">
          <a:xfrm>
            <a:off x="63500" y="-423863"/>
            <a:ext cx="1428750" cy="857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dirty="0"/>
          </a:p>
        </p:txBody>
      </p:sp>
      <p:sp>
        <p:nvSpPr>
          <p:cNvPr id="11" name="Rectangle 10"/>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Digital Citizenship</a:t>
            </a:r>
            <a:endParaRPr lang="en-US" sz="3200" b="1" dirty="0">
              <a:solidFill>
                <a:srgbClr val="00B0F0"/>
              </a:solidFill>
            </a:endParaRPr>
          </a:p>
        </p:txBody>
      </p:sp>
      <p:sp>
        <p:nvSpPr>
          <p:cNvPr id="3" name="Rectangle 2"/>
          <p:cNvSpPr/>
          <p:nvPr/>
        </p:nvSpPr>
        <p:spPr>
          <a:xfrm>
            <a:off x="3262956" y="2627034"/>
            <a:ext cx="4572000" cy="3970318"/>
          </a:xfrm>
          <a:prstGeom prst="rect">
            <a:avLst/>
          </a:prstGeom>
        </p:spPr>
        <p:txBody>
          <a:bodyPr>
            <a:spAutoFit/>
          </a:bodyPr>
          <a:lstStyle/>
          <a:p>
            <a:pPr marL="285750" indent="-285750">
              <a:buFont typeface="Arial" pitchFamily="34" charset="0"/>
              <a:buChar char="•"/>
            </a:pPr>
            <a:r>
              <a:rPr lang="en-AU" i="1" dirty="0"/>
              <a:t>Eye safety, repetitive stress syndrome, and sound ergonomic practices are issues that need to be addressed in a new technological world. </a:t>
            </a:r>
            <a:endParaRPr lang="en-AU" i="1" dirty="0" smtClean="0"/>
          </a:p>
          <a:p>
            <a:pPr marL="285750" indent="-285750">
              <a:buFont typeface="Arial" pitchFamily="34" charset="0"/>
              <a:buChar char="•"/>
            </a:pPr>
            <a:r>
              <a:rPr lang="en-AU" i="1" dirty="0" smtClean="0"/>
              <a:t>Beyond </a:t>
            </a:r>
            <a:r>
              <a:rPr lang="en-AU" i="1" dirty="0"/>
              <a:t>the physical issues are those of the psychological issues that are becoming more prevalent such as Internet </a:t>
            </a:r>
            <a:r>
              <a:rPr lang="en-AU" i="1" dirty="0" smtClean="0"/>
              <a:t>addiction.</a:t>
            </a:r>
          </a:p>
          <a:p>
            <a:pPr marL="285750" indent="-285750">
              <a:buFont typeface="Arial" pitchFamily="34" charset="0"/>
              <a:buChar char="•"/>
            </a:pPr>
            <a:r>
              <a:rPr lang="en-AU" i="1" dirty="0" smtClean="0"/>
              <a:t>Users </a:t>
            </a:r>
            <a:r>
              <a:rPr lang="en-AU" i="1" dirty="0"/>
              <a:t>need to be taught that there inherent dangers of technology. </a:t>
            </a:r>
            <a:endParaRPr lang="en-AU" i="1" dirty="0" smtClean="0"/>
          </a:p>
          <a:p>
            <a:pPr marL="285750" indent="-285750">
              <a:buFont typeface="Arial" pitchFamily="34" charset="0"/>
              <a:buChar char="•"/>
            </a:pPr>
            <a:r>
              <a:rPr lang="en-AU" i="1" dirty="0" smtClean="0"/>
              <a:t>Digital </a:t>
            </a:r>
            <a:r>
              <a:rPr lang="en-AU" i="1" dirty="0"/>
              <a:t>Citizenship includes a culture where technology users are taught how to protect themselves through education and training. </a:t>
            </a:r>
            <a:br>
              <a:rPr lang="en-AU" i="1" dirty="0"/>
            </a:br>
            <a:r>
              <a:rPr lang="en-AU" i="1" dirty="0"/>
              <a:t/>
            </a:r>
            <a:br>
              <a:rPr lang="en-AU" i="1" dirty="0"/>
            </a:br>
            <a:endParaRPr lang="en-AU" dirty="0"/>
          </a:p>
        </p:txBody>
      </p:sp>
      <p:sp>
        <p:nvSpPr>
          <p:cNvPr id="12" name="Text Box 5"/>
          <p:cNvSpPr txBox="1">
            <a:spLocks noChangeArrowheads="1"/>
          </p:cNvSpPr>
          <p:nvPr/>
        </p:nvSpPr>
        <p:spPr bwMode="auto">
          <a:xfrm>
            <a:off x="388065" y="1665088"/>
            <a:ext cx="259976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AU" sz="1800" i="1" dirty="0" smtClean="0"/>
              <a:t>Physical </a:t>
            </a:r>
            <a:r>
              <a:rPr lang="en-AU" sz="1800" i="1" dirty="0"/>
              <a:t>and psychological </a:t>
            </a:r>
            <a:r>
              <a:rPr lang="en-AU" sz="1800" i="1" dirty="0" smtClean="0"/>
              <a:t/>
            </a:r>
            <a:br>
              <a:rPr lang="en-AU" sz="1800" i="1" dirty="0" smtClean="0"/>
            </a:br>
            <a:r>
              <a:rPr lang="en-AU" sz="1800" i="1" dirty="0" smtClean="0"/>
              <a:t>well-being </a:t>
            </a:r>
            <a:r>
              <a:rPr lang="en-AU" sz="1800" i="1" dirty="0"/>
              <a:t>in a digital technology world.</a:t>
            </a:r>
            <a:br>
              <a:rPr lang="en-AU" sz="1800" i="1" dirty="0"/>
            </a:br>
            <a:endParaRPr lang="en-AU" sz="1800" i="1" dirty="0">
              <a:solidFill>
                <a:srgbClr val="3333FF"/>
              </a:solidFill>
              <a:latin typeface="Tahoma" pitchFamily="34" charset="0"/>
            </a:endParaRPr>
          </a:p>
        </p:txBody>
      </p:sp>
    </p:spTree>
    <p:extLst>
      <p:ext uri="{BB962C8B-B14F-4D97-AF65-F5344CB8AC3E}">
        <p14:creationId xmlns:p14="http://schemas.microsoft.com/office/powerpoint/2010/main" val="27675714"/>
      </p:ext>
    </p:extLst>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81" name="Rectangle 3"/>
          <p:cNvSpPr>
            <a:spLocks noChangeArrowheads="1"/>
          </p:cNvSpPr>
          <p:nvPr/>
        </p:nvSpPr>
        <p:spPr bwMode="auto">
          <a:xfrm>
            <a:off x="4419600" y="-804360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AU" dirty="0"/>
          </a:p>
        </p:txBody>
      </p:sp>
      <p:sp>
        <p:nvSpPr>
          <p:cNvPr id="28675" name="Text Box 5"/>
          <p:cNvSpPr txBox="1">
            <a:spLocks noChangeArrowheads="1"/>
          </p:cNvSpPr>
          <p:nvPr/>
        </p:nvSpPr>
        <p:spPr bwMode="auto">
          <a:xfrm>
            <a:off x="3262956" y="1355291"/>
            <a:ext cx="402866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Tahoma" pitchFamily="34" charset="0"/>
              </a:rPr>
              <a:t>Digital </a:t>
            </a:r>
            <a:r>
              <a:rPr lang="en-US" sz="3600" dirty="0" smtClean="0">
                <a:solidFill>
                  <a:srgbClr val="3333FF"/>
                </a:solidFill>
                <a:latin typeface="Tahoma" pitchFamily="34" charset="0"/>
              </a:rPr>
              <a:t>Security</a:t>
            </a:r>
            <a:br>
              <a:rPr lang="en-US" sz="3600" dirty="0" smtClean="0">
                <a:solidFill>
                  <a:srgbClr val="3333FF"/>
                </a:solidFill>
                <a:latin typeface="Tahoma" pitchFamily="34" charset="0"/>
              </a:rPr>
            </a:br>
            <a:r>
              <a:rPr lang="en-US" sz="3600" dirty="0" smtClean="0">
                <a:solidFill>
                  <a:srgbClr val="3333FF"/>
                </a:solidFill>
                <a:latin typeface="Tahoma" pitchFamily="34" charset="0"/>
              </a:rPr>
              <a:t>(self-protection)</a:t>
            </a:r>
            <a:endParaRPr lang="en-AU" sz="3600" dirty="0">
              <a:solidFill>
                <a:srgbClr val="3333FF"/>
              </a:solidFill>
              <a:latin typeface="Tahoma" pitchFamily="34" charset="0"/>
            </a:endParaRPr>
          </a:p>
        </p:txBody>
      </p:sp>
      <p:sp>
        <p:nvSpPr>
          <p:cNvPr id="28676" name="Text Box 7"/>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Verdana" pitchFamily="34" charset="0"/>
              </a:rPr>
              <a:t>Sharing</a:t>
            </a:r>
          </a:p>
        </p:txBody>
      </p:sp>
      <p:sp>
        <p:nvSpPr>
          <p:cNvPr id="28677" name="AutoShape 11">
            <a:hlinkClick r:id="rId3"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78" name="AutoShape 12">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79" name="AutoShape 13">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80" name="AutoShape 4" descr="data:image/jpg;base64,/9j/4AAQSkZJRgABAQAAAQABAAD/2wBDAAkGBwgHBgkIBwgKCgkLDRYPDQwMDRsUFRAWIB0iIiAdHx8kKDQsJCYxJx8fLT0tMTU3Ojo6Iys/RD84QzQ5Ojf/2wBDAQoKCg0MDRoPDxo3JR8lNzc3Nzc3Nzc3Nzc3Nzc3Nzc3Nzc3Nzc3Nzc3Nzc3Nzc3Nzc3Nzc3Nzc3Nzc3Nzc3Nzf/wAARCAB9ANADASIAAhEBAxEB/8QAHAABAAICAwEAAAAAAAAAAAAAAAYHBQgBAwQC/8QAOxAAAQMDAgQEBAQDBwUAAAAAAQACAwQFEQYhBxIxURNBYYEicZGhFDJCsRUjcggzQ1JigqKSssHh8P/EABUBAQEAAAAAAAAAAAAAAAAAAAAB/8QAFBEBAAAAAAAAAAAAAAAAAAAAAP/aAAwDAQACEQMRAD8AvFERAREQEREBERAREQEREBERAREQEREBERAREQEREBERAREQEREBERARcZWB1LrGw6ZDRd65scrhlsDAXyOHflG+PVBn0WA0trGyaqbN/CKlz5IMeJFIwse0HocHy9Vn0BERAREQEREBERAREQEREBERAREQERcEgIOUWJv+pbNpynbPeq+KlY84YHAuc/5NaCT7Bd9lvNuvtAyutNUyppnnAe3IwfMEHcH0Iyg96L5kkZExz5HtYxoy5zjgAd1Cavivo+mqDCLk+cg4L4KaSRns4DB9soJu7ONlqJeautqbtWVN5cRcXSn8SJNix2fy+gHQei2us13oL3b4q+11TKmllHwyNz7gg7gjsd1G9R6k0JbrxHFfJrabgCAHPpvFdGc7czg08nuQgg3AvTle25TahmZJDROpzDAXDHj5IJcB2GOvnnZXUF1wSRSRMfC9jonNBYWHII8seixF/wBXWDTssMV5ucVNJMcMYQ5x+ZDQeUepwEGcRdcE8VRCyaCRskUjQ5j2nIcD0IK6a240VAznrauCnb3lkDf3QepF5KC50FxYX0FZT1LRsTDIHY+i9XMEHKLGzags0E4gmutEyYnAY6doOfllZBj2vaHMcHNO4IOxQfSISB1XXPPDTxOlnlZHG3q57gAPdB2Io3Pr7SNO8sl1FbuYHBDZg7H0WXtl2t12g8e111PVxZwXwSB4B9kHtRM7ZXluFxorbTmouFXBTQjq+Z4YPqUHqRQuXipouOV0ZvPMWnBMdLM9vsQwg+yz1h1LZdQxGWzXGCqDRlzWnD2/1NOCPcIMsi4BB6LlAUJ4ka+pdH0YjY0TXSdjjTxOHwN8ud5yPhBxsNz9SpsvLVW2iq6mnqaqkgmnpiXQySMBdGT1IPkg1Oud0q7zXy3G41JqKqU/FIT5eTQPIDsrE4BXF0Go7jbi48lVTCVrc7czHYJ+eHAe3ovjjrY46DUNJdYGcrLgxzZcdPFZjf5lpH/So7wvrfwGv7PJzENlkdA/1D2ED/lyoLI40P1BcYo7TZrdVT29kfjV0kTMh2/wt9QMEkDPl70d6futstQ3emsNlq7pWvDYaePmP+o9AB6kkD3Wpsshe6SWQcpc4vcB0bk5KKz9j1pctNWSutlsnbT/AI2USOnJ+KMcvKeTsTgb+WPcYDG5zkknJJOST55Pmr20bZotGcNbhdbnAxtdPTSTzcwBc1hb8EefljI7kqhRmGm3wSxn7BBa9p4hDSfDK10kREt2mbMYGy/lhi8Z4a93cbENHnjyCrCpqp66qlraud9RUzu55JnnLnn/AO6dgtntO2C30VisYqKSCWot1GxsUz4wXMPKOYg+RJGVrLcJ2VVyrqmI5ZNVSyNPcOeSPsUE2sfEessGhYbPb/juImkDZpG5bTwk5GB5ncgDoAM9gYLWzz3GofU3CeWqqHOy6Wdxe4/Xp7KV8MdIDVl+P4sOFtog2SpwSPEJzysB8s4yfQeqyfGmx2ix3m1ss9HDR+PTyGaKFvK08rgGux33dv54HZERTR12fYdUW64wythDZ2MqHE4aYXEB/N6Ab7+YBUn4icSKzUFRJQWaeSlswPKHN5mSVPqTnIb2bse/ZQHON98+nVXtpDhhaKDTj5dS0kdTcJ4i+UyDIphjIDOxHme/phBQ4jY0FrWtDT1GOqvHgFdKips9zt073PioZmGAHfkY9pPKPQFpPuqNgJMMZO5LQVeHBURWfQ13vlZhsLppJnu/0RMwfuHfVFSvX+uKPSFA3LRPcZwfw1Nnrj9Tj5NGffyWveoL/ddS1Rnu9XJUEn4IW5EbMno1g26+e5O252XXqC8VOoLzVXStcTLUPJa0naNn6WD0A++T5qzOB+loZmy6nuDGuEb3RUYf0bjZ8nzzloPlg90RWNzst0tDIXXSgqKRtQCYjKzHOB/59Duvdoe61Nl1ZbKqjkLTLUxwTN8pI3vDSCB165HqApLxg1hT6iucFttz2yUNA4udMOksxyDy+gG2fMk9k4RaRlvF2hv9awNtNA8yMc7bxpW9Md2tO5PcAd8FWlxH1xBpC2tbC1k90qQRTQu6DH637g8o+pWvF5utfe611bdqqWqqHHbm6N7NY3oB6BejU98m1Hfqu7TF2J3/AMprv0RD8jfp9yVOeB2mo7ndqi91kYdBb3NZTtcM5mIzzf7QRj1d6IiNP4e6pZaJbpJbPDpY4zK5jpB4vKNyQzr0GcdfRR+2XCrtdfT3G2zuiqYSHRytOfY92kdQttqrlFLKX4xyOz8sLT9vIWjwgfD/AEd+Xy+yK2v0jeW6g05QXVrQx1REHSRg5DH9HN9jlZhQLghzHh7SE9DPOW/LxHf+1PUQREQQDjZa/wCIaInqWtzLb5W1LT2aPhd/xcVr3FJJDPFPC7klie2SN2M4c0gg/UBbcXaghudrrLfUgmGqhfDJj/K4EH91qhebbU2O51NtuDSyemeWkuGOcZ2ePQjBQSXXWv67V8FJTOh/CUsLQ6WEO5vFl/zE9hvgeu/lj38JdFO1DdmXWvjBtVHJkB3+NKMEN9WjqfUAd1jdCaDuOraqORzZKW0td/NqnAgyDfaPI3Pr0Ge+y2OtdupLVQU9BQQiGmp2BkbB5Afv80Ff8d7g6l0jBQsODXVbGO/pYC/92tVDwFonhMn92JWF/wDTzDP2yrq/tA0NRLarXXRxvfT007mzFoJEfM3Zxx0G2MnbcKkBI0ua1pDnOOGtbuXHywPNBshrPXljtGmppKO4Q1FVUU7m0cVO8SEuLSGk4OzQcZJ/fZa4Rt5I2t7ABT7RPC2533FXdGSWy3nJAfHyzTHyw0/lGfM9R06gqHXq1V9grZKK8U7qeaNxHM4EMk9WOP5geqKv3gxa2UGhqWoaB4te91S92Nzk4b9GgBVhxprTV68ni5sspaeOEDsd3H/uCuThq5rtAWAt6fgox7gYP3VScadP1lFqua7sp5X0NbG17p2sJbG9oDSHH9OwaRnrv2RGO4SWVl61tTeOzngoWGqeDuC4EBgPuc/7Vd3Ea4m06IvFUxwa/wDDujYf9T/hH3KrP+zzLE673trXtc808JGDvgOfn9x9VPuL1BU3DQVfFRsdJIx0cpY0ZJax4ccDz2BPsg1taABhvQdFcDbnaqfgOaGnr6YVUlG5jofFbzmVzyXt5euckqnPFjxnxGY/qClmkNAXnVFSySOnfR0II8StqIiBjzDAcFx+W3qiospdYGau1XaW6bs88f8ADqZv8yHxGxBwJz8Z3c4Zz6LE6t05X6VuclJcYnCPmPgVOCI5m+RDumcdR1Hy3WIimfDIyeCZ8Ujd2yxPLXDPYjdBc2luDNLSuZU6pq2VGN/wdOS2IejnbF3y2Ck2qtc6XslnqaCO4QyTGB0UVNRYeWktIAwNmj5kBa+sfdb4RC2S43M5wI2ulqPtup3pXg/eLi5kt7c21UnXwm4dO72/K33z8kRW0TeWJjSdw0BbAcB5YDo2WKMgzx1knjDzGcFuf9uFW/EfQVTpasdU0UM09mfuyUZeYTjdsh8t8kO6KL2i9XOzvkms9wmo3ytDZHQOHxgdM9e5+qKvXjFquCzafmtVPLm43GN0bWt6xxnZ7z22OB3J9CRr/BDLNLHBTRGSaRwZHG3q5xOAAu5orrxcXlgqbhcJzl5a0yyvPrjJ9OwV28LuG7rLLHer81puPLmCnByKfI3JPQvwfkPLuiJxpC0Gw6ZttrcWukpqdrJHN6Ofj4j9crMLgDHRcoCIiAsfcLJarnNFNcbZR1csP93JPA17mfIkbdFkEQfLGNYwMY0NaNgAMAL6REHzIxsrHMka1zHDBa4ZBXhpLHaqKQyUdso4JCcl0UDWn7BZBEBdU9PDUN5Z4Y5G9ntBH3XaiDqggipo2xU8TIo29GMaAB7L7c1r2lrmgg9QRnK+kQeaKhpIZzPDSwxzEYMjGAOI7ZC9BXKIMa2w2dtSaltqohOTkyinbzfXCyIAAAAAA6Bcog6qinhqYzFURRyxnq17Q4H2KxDdHaZZIJWadtLZAc8wo485+eFnEQdNPTQUzeSngjib2jaAPsu5EQcOa1zS1wBaRggjYrCT6P0zUSuln09apJHHLnvo4yT8zhZxEHjt9roLZH4Vtoaakj/ywRNYPoAvYiICIiAiIgIiICIiAiIgIiICIiAiIgIiICIiAiIgIiICIiAiIgIiICIiAiIgIiICIiAiIgIiICIiAiIgIiICIiAiIgIiIP/Z"/>
          <p:cNvSpPr>
            <a:spLocks noChangeAspect="1" noChangeArrowheads="1"/>
          </p:cNvSpPr>
          <p:nvPr/>
        </p:nvSpPr>
        <p:spPr bwMode="auto">
          <a:xfrm>
            <a:off x="63500" y="-423863"/>
            <a:ext cx="1428750" cy="857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dirty="0"/>
          </a:p>
        </p:txBody>
      </p:sp>
      <p:sp>
        <p:nvSpPr>
          <p:cNvPr id="11" name="Rectangle 10"/>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Digital Citizenship</a:t>
            </a:r>
            <a:endParaRPr lang="en-US" sz="3200" b="1" dirty="0">
              <a:solidFill>
                <a:srgbClr val="00B0F0"/>
              </a:solidFill>
            </a:endParaRPr>
          </a:p>
        </p:txBody>
      </p:sp>
      <p:sp>
        <p:nvSpPr>
          <p:cNvPr id="3" name="Rectangle 2"/>
          <p:cNvSpPr/>
          <p:nvPr/>
        </p:nvSpPr>
        <p:spPr>
          <a:xfrm>
            <a:off x="3262956" y="2627034"/>
            <a:ext cx="4572000" cy="4524315"/>
          </a:xfrm>
          <a:prstGeom prst="rect">
            <a:avLst/>
          </a:prstGeom>
        </p:spPr>
        <p:txBody>
          <a:bodyPr>
            <a:spAutoFit/>
          </a:bodyPr>
          <a:lstStyle/>
          <a:p>
            <a:pPr marL="285750" indent="-285750">
              <a:buFont typeface="Arial" pitchFamily="34" charset="0"/>
              <a:buChar char="•"/>
            </a:pPr>
            <a:r>
              <a:rPr lang="en-AU" i="1" dirty="0"/>
              <a:t>In any society, there are individuals who steal, deface, or disrupt other people. </a:t>
            </a:r>
            <a:endParaRPr lang="en-AU" i="1" dirty="0" smtClean="0"/>
          </a:p>
          <a:p>
            <a:pPr marL="285750" indent="-285750">
              <a:buFont typeface="Arial" pitchFamily="34" charset="0"/>
              <a:buChar char="•"/>
            </a:pPr>
            <a:r>
              <a:rPr lang="en-AU" i="1" dirty="0" smtClean="0"/>
              <a:t>The </a:t>
            </a:r>
            <a:r>
              <a:rPr lang="en-AU" i="1" dirty="0"/>
              <a:t>same is true for the digital community. It is not enough to trust other members in the community for our own safety. </a:t>
            </a:r>
            <a:endParaRPr lang="en-AU" i="1" dirty="0" smtClean="0"/>
          </a:p>
          <a:p>
            <a:pPr marL="285750" indent="-285750">
              <a:buFont typeface="Arial" pitchFamily="34" charset="0"/>
              <a:buChar char="•"/>
            </a:pPr>
            <a:r>
              <a:rPr lang="en-AU" i="1" dirty="0" smtClean="0"/>
              <a:t>In </a:t>
            </a:r>
            <a:r>
              <a:rPr lang="en-AU" i="1" dirty="0"/>
              <a:t>our own homes, we put locks on our doors and fire alarms in our houses to provide some level of protection. </a:t>
            </a:r>
            <a:endParaRPr lang="en-AU" i="1" dirty="0" smtClean="0"/>
          </a:p>
          <a:p>
            <a:pPr marL="285750" indent="-285750">
              <a:buFont typeface="Arial" pitchFamily="34" charset="0"/>
              <a:buChar char="•"/>
            </a:pPr>
            <a:r>
              <a:rPr lang="en-AU" i="1" dirty="0" smtClean="0"/>
              <a:t>The </a:t>
            </a:r>
            <a:r>
              <a:rPr lang="en-AU" i="1" dirty="0"/>
              <a:t>same must be true for the digital security. We need to have virus protection, backups of data, and surge control of our equipment. As responsible citizens, we must protect our information from outside forces that might cause disruption or harm.</a:t>
            </a:r>
            <a:br>
              <a:rPr lang="en-AU" i="1" dirty="0"/>
            </a:br>
            <a:r>
              <a:rPr lang="en-AU" i="1" dirty="0"/>
              <a:t/>
            </a:r>
            <a:br>
              <a:rPr lang="en-AU" i="1" dirty="0"/>
            </a:br>
            <a:endParaRPr lang="en-AU" dirty="0"/>
          </a:p>
        </p:txBody>
      </p:sp>
      <p:sp>
        <p:nvSpPr>
          <p:cNvPr id="12" name="Text Box 5"/>
          <p:cNvSpPr txBox="1">
            <a:spLocks noChangeArrowheads="1"/>
          </p:cNvSpPr>
          <p:nvPr/>
        </p:nvSpPr>
        <p:spPr bwMode="auto">
          <a:xfrm>
            <a:off x="388065" y="1665088"/>
            <a:ext cx="259976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AU" sz="1800" i="1" dirty="0"/>
              <a:t>E</a:t>
            </a:r>
            <a:r>
              <a:rPr lang="en-AU" sz="1800" i="1" dirty="0" smtClean="0"/>
              <a:t>lectronic </a:t>
            </a:r>
            <a:r>
              <a:rPr lang="en-AU" sz="1800" i="1" dirty="0"/>
              <a:t>precautions to guarantee safety</a:t>
            </a:r>
            <a:br>
              <a:rPr lang="en-AU" sz="1800" i="1" dirty="0"/>
            </a:br>
            <a:endParaRPr lang="en-AU" sz="1800" i="1" dirty="0">
              <a:solidFill>
                <a:srgbClr val="3333FF"/>
              </a:solidFill>
              <a:latin typeface="Tahoma" pitchFamily="34" charset="0"/>
            </a:endParaRPr>
          </a:p>
        </p:txBody>
      </p:sp>
    </p:spTree>
    <p:extLst>
      <p:ext uri="{BB962C8B-B14F-4D97-AF65-F5344CB8AC3E}">
        <p14:creationId xmlns:p14="http://schemas.microsoft.com/office/powerpoint/2010/main" val="2613839405"/>
      </p:ext>
    </p:extLst>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81" name="Rectangle 3"/>
          <p:cNvSpPr>
            <a:spLocks noChangeArrowheads="1"/>
          </p:cNvSpPr>
          <p:nvPr/>
        </p:nvSpPr>
        <p:spPr bwMode="auto">
          <a:xfrm>
            <a:off x="4419600" y="-804360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AU" dirty="0"/>
          </a:p>
        </p:txBody>
      </p:sp>
      <p:sp>
        <p:nvSpPr>
          <p:cNvPr id="28676" name="Text Box 7"/>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Verdana" pitchFamily="34" charset="0"/>
              </a:rPr>
              <a:t>Sharing</a:t>
            </a:r>
          </a:p>
        </p:txBody>
      </p:sp>
      <p:sp>
        <p:nvSpPr>
          <p:cNvPr id="28677" name="AutoShape 11">
            <a:hlinkClick r:id="rId3"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78" name="AutoShape 12">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79" name="AutoShape 13">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dirty="0"/>
          </a:p>
        </p:txBody>
      </p:sp>
      <p:sp>
        <p:nvSpPr>
          <p:cNvPr id="28680" name="AutoShape 4" descr="data:image/jpg;base64,/9j/4AAQSkZJRgABAQAAAQABAAD/2wBDAAkGBwgHBgkIBwgKCgkLDRYPDQwMDRsUFRAWIB0iIiAdHx8kKDQsJCYxJx8fLT0tMTU3Ojo6Iys/RD84QzQ5Ojf/2wBDAQoKCg0MDRoPDxo3JR8lNzc3Nzc3Nzc3Nzc3Nzc3Nzc3Nzc3Nzc3Nzc3Nzc3Nzc3Nzc3Nzc3Nzc3Nzc3Nzc3Nzf/wAARCAB9ANADASIAAhEBAxEB/8QAHAABAAICAwEAAAAAAAAAAAAAAAYHBQgBAwQC/8QAOxAAAQMDAgQEBAQDBwUAAAAAAQACAwQFEQYhBxIxURNBYYEicZGhFDJCsRUjcggzQ1JigqKSssHh8P/EABUBAQEAAAAAAAAAAAAAAAAAAAAB/8QAFBEBAAAAAAAAAAAAAAAAAAAAAP/aAAwDAQACEQMRAD8AvFERAREQEREBERAREQEREBERAREQEREBERAREQEREBERAREQEREBERARcZWB1LrGw6ZDRd65scrhlsDAXyOHflG+PVBn0WA0trGyaqbN/CKlz5IMeJFIwse0HocHy9Vn0BERAREQEREBERAREQEREBERAREQERcEgIOUWJv+pbNpynbPeq+KlY84YHAuc/5NaCT7Bd9lvNuvtAyutNUyppnnAe3IwfMEHcH0Iyg96L5kkZExz5HtYxoy5zjgAd1Cavivo+mqDCLk+cg4L4KaSRns4DB9soJu7ONlqJeautqbtWVN5cRcXSn8SJNix2fy+gHQei2us13oL3b4q+11TKmllHwyNz7gg7gjsd1G9R6k0JbrxHFfJrabgCAHPpvFdGc7czg08nuQgg3AvTle25TahmZJDROpzDAXDHj5IJcB2GOvnnZXUF1wSRSRMfC9jonNBYWHII8seixF/wBXWDTssMV5ucVNJMcMYQ5x+ZDQeUepwEGcRdcE8VRCyaCRskUjQ5j2nIcD0IK6a240VAznrauCnb3lkDf3QepF5KC50FxYX0FZT1LRsTDIHY+i9XMEHKLGzags0E4gmutEyYnAY6doOfllZBj2vaHMcHNO4IOxQfSISB1XXPPDTxOlnlZHG3q57gAPdB2Io3Pr7SNO8sl1FbuYHBDZg7H0WXtl2t12g8e111PVxZwXwSB4B9kHtRM7ZXluFxorbTmouFXBTQjq+Z4YPqUHqRQuXipouOV0ZvPMWnBMdLM9vsQwg+yz1h1LZdQxGWzXGCqDRlzWnD2/1NOCPcIMsi4BB6LlAUJ4ka+pdH0YjY0TXSdjjTxOHwN8ud5yPhBxsNz9SpsvLVW2iq6mnqaqkgmnpiXQySMBdGT1IPkg1Oud0q7zXy3G41JqKqU/FIT5eTQPIDsrE4BXF0Go7jbi48lVTCVrc7czHYJ+eHAe3ovjjrY46DUNJdYGcrLgxzZcdPFZjf5lpH/So7wvrfwGv7PJzENlkdA/1D2ED/lyoLI40P1BcYo7TZrdVT29kfjV0kTMh2/wt9QMEkDPl70d6futstQ3emsNlq7pWvDYaePmP+o9AB6kkD3Wpsshe6SWQcpc4vcB0bk5KKz9j1pctNWSutlsnbT/AI2USOnJ+KMcvKeTsTgb+WPcYDG5zkknJJOST55Pmr20bZotGcNbhdbnAxtdPTSTzcwBc1hb8EefljI7kqhRmGm3wSxn7BBa9p4hDSfDK10kREt2mbMYGy/lhi8Z4a93cbENHnjyCrCpqp66qlraud9RUzu55JnnLnn/AO6dgtntO2C30VisYqKSCWot1GxsUz4wXMPKOYg+RJGVrLcJ2VVyrqmI5ZNVSyNPcOeSPsUE2sfEessGhYbPb/juImkDZpG5bTwk5GB5ncgDoAM9gYLWzz3GofU3CeWqqHOy6Wdxe4/Xp7KV8MdIDVl+P4sOFtog2SpwSPEJzysB8s4yfQeqyfGmx2ix3m1ss9HDR+PTyGaKFvK08rgGux33dv54HZERTR12fYdUW64wythDZ2MqHE4aYXEB/N6Ab7+YBUn4icSKzUFRJQWaeSlswPKHN5mSVPqTnIb2bse/ZQHON98+nVXtpDhhaKDTj5dS0kdTcJ4i+UyDIphjIDOxHme/phBQ4jY0FrWtDT1GOqvHgFdKips9zt073PioZmGAHfkY9pPKPQFpPuqNgJMMZO5LQVeHBURWfQ13vlZhsLppJnu/0RMwfuHfVFSvX+uKPSFA3LRPcZwfw1Nnrj9Tj5NGffyWveoL/ddS1Rnu9XJUEn4IW5EbMno1g26+e5O252XXqC8VOoLzVXStcTLUPJa0naNn6WD0A++T5qzOB+loZmy6nuDGuEb3RUYf0bjZ8nzzloPlg90RWNzst0tDIXXSgqKRtQCYjKzHOB/59Duvdoe61Nl1ZbKqjkLTLUxwTN8pI3vDSCB165HqApLxg1hT6iucFttz2yUNA4udMOksxyDy+gG2fMk9k4RaRlvF2hv9awNtNA8yMc7bxpW9Md2tO5PcAd8FWlxH1xBpC2tbC1k90qQRTQu6DH637g8o+pWvF5utfe611bdqqWqqHHbm6N7NY3oB6BejU98m1Hfqu7TF2J3/AMprv0RD8jfp9yVOeB2mo7ndqi91kYdBb3NZTtcM5mIzzf7QRj1d6IiNP4e6pZaJbpJbPDpY4zK5jpB4vKNyQzr0GcdfRR+2XCrtdfT3G2zuiqYSHRytOfY92kdQttqrlFLKX4xyOz8sLT9vIWjwgfD/AEd+Xy+yK2v0jeW6g05QXVrQx1REHSRg5DH9HN9jlZhQLghzHh7SE9DPOW/LxHf+1PUQREQQDjZa/wCIaInqWtzLb5W1LT2aPhd/xcVr3FJJDPFPC7klie2SN2M4c0gg/UBbcXaghudrrLfUgmGqhfDJj/K4EH91qhebbU2O51NtuDSyemeWkuGOcZ2ePQjBQSXXWv67V8FJTOh/CUsLQ6WEO5vFl/zE9hvgeu/lj38JdFO1DdmXWvjBtVHJkB3+NKMEN9WjqfUAd1jdCaDuOraqORzZKW0td/NqnAgyDfaPI3Pr0Ge+y2OtdupLVQU9BQQiGmp2BkbB5Afv80Ff8d7g6l0jBQsODXVbGO/pYC/92tVDwFonhMn92JWF/wDTzDP2yrq/tA0NRLarXXRxvfT007mzFoJEfM3Zxx0G2MnbcKkBI0ua1pDnOOGtbuXHywPNBshrPXljtGmppKO4Q1FVUU7m0cVO8SEuLSGk4OzQcZJ/fZa4Rt5I2t7ABT7RPC2533FXdGSWy3nJAfHyzTHyw0/lGfM9R06gqHXq1V9grZKK8U7qeaNxHM4EMk9WOP5geqKv3gxa2UGhqWoaB4te91S92Nzk4b9GgBVhxprTV68ni5sspaeOEDsd3H/uCuThq5rtAWAt6fgox7gYP3VScadP1lFqua7sp5X0NbG17p2sJbG9oDSHH9OwaRnrv2RGO4SWVl61tTeOzngoWGqeDuC4EBgPuc/7Vd3Ea4m06IvFUxwa/wDDujYf9T/hH3KrP+zzLE673trXtc808JGDvgOfn9x9VPuL1BU3DQVfFRsdJIx0cpY0ZJax4ccDz2BPsg1taABhvQdFcDbnaqfgOaGnr6YVUlG5jofFbzmVzyXt5euckqnPFjxnxGY/qClmkNAXnVFSySOnfR0II8StqIiBjzDAcFx+W3qiospdYGau1XaW6bs88f8ADqZv8yHxGxBwJz8Z3c4Zz6LE6t05X6VuclJcYnCPmPgVOCI5m+RDumcdR1Hy3WIimfDIyeCZ8Ujd2yxPLXDPYjdBc2luDNLSuZU6pq2VGN/wdOS2IejnbF3y2Ck2qtc6XslnqaCO4QyTGB0UVNRYeWktIAwNmj5kBa+sfdb4RC2S43M5wI2ulqPtup3pXg/eLi5kt7c21UnXwm4dO72/K33z8kRW0TeWJjSdw0BbAcB5YDo2WKMgzx1knjDzGcFuf9uFW/EfQVTpasdU0UM09mfuyUZeYTjdsh8t8kO6KL2i9XOzvkms9wmo3ytDZHQOHxgdM9e5+qKvXjFquCzafmtVPLm43GN0bWt6xxnZ7z22OB3J9CRr/BDLNLHBTRGSaRwZHG3q5xOAAu5orrxcXlgqbhcJzl5a0yyvPrjJ9OwV28LuG7rLLHer81puPLmCnByKfI3JPQvwfkPLuiJxpC0Gw6ZttrcWukpqdrJHN6Ofj4j9crMLgDHRcoCIiAsfcLJarnNFNcbZR1csP93JPA17mfIkbdFkEQfLGNYwMY0NaNgAMAL6REHzIxsrHMka1zHDBa4ZBXhpLHaqKQyUdso4JCcl0UDWn7BZBEBdU9PDUN5Z4Y5G9ntBH3XaiDqggipo2xU8TIo29GMaAB7L7c1r2lrmgg9QRnK+kQeaKhpIZzPDSwxzEYMjGAOI7ZC9BXKIMa2w2dtSaltqohOTkyinbzfXCyIAAAAAA6Bcog6qinhqYzFURRyxnq17Q4H2KxDdHaZZIJWadtLZAc8wo485+eFnEQdNPTQUzeSngjib2jaAPsu5EQcOa1zS1wBaRggjYrCT6P0zUSuln09apJHHLnvo4yT8zhZxEHjt9roLZH4Vtoaakj/ywRNYPoAvYiICIiAiIgIiICIiAiIgIiICIiAiIgIiICIiAiIgIiICIiAiIgIiICIiAiIgIiICIiAiIgIiICIiAiIgIiICIiAiIgIiIP/Z"/>
          <p:cNvSpPr>
            <a:spLocks noChangeAspect="1" noChangeArrowheads="1"/>
          </p:cNvSpPr>
          <p:nvPr/>
        </p:nvSpPr>
        <p:spPr bwMode="auto">
          <a:xfrm>
            <a:off x="63500" y="-423863"/>
            <a:ext cx="1428750" cy="857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dirty="0"/>
          </a:p>
        </p:txBody>
      </p:sp>
      <p:sp>
        <p:nvSpPr>
          <p:cNvPr id="11" name="Rectangle 10"/>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Summary</a:t>
            </a:r>
            <a:endParaRPr lang="en-US" sz="3200" b="1" dirty="0">
              <a:solidFill>
                <a:srgbClr val="00B0F0"/>
              </a:solidFill>
            </a:endParaRPr>
          </a:p>
        </p:txBody>
      </p:sp>
      <p:sp>
        <p:nvSpPr>
          <p:cNvPr id="3" name="Rectangle 2"/>
          <p:cNvSpPr/>
          <p:nvPr/>
        </p:nvSpPr>
        <p:spPr>
          <a:xfrm>
            <a:off x="3262956" y="1704992"/>
            <a:ext cx="5629524" cy="5201424"/>
          </a:xfrm>
          <a:prstGeom prst="rect">
            <a:avLst/>
          </a:prstGeom>
        </p:spPr>
        <p:txBody>
          <a:bodyPr wrap="square">
            <a:spAutoFit/>
          </a:bodyPr>
          <a:lstStyle/>
          <a:p>
            <a:pPr marL="285750" indent="-285750">
              <a:buFont typeface="Arial" pitchFamily="34" charset="0"/>
              <a:buChar char="•"/>
            </a:pPr>
            <a:r>
              <a:rPr lang="en-US" b="1" dirty="0"/>
              <a:t>Digital Etiquette </a:t>
            </a:r>
            <a:r>
              <a:rPr lang="en-US" dirty="0"/>
              <a:t/>
            </a:r>
            <a:br>
              <a:rPr lang="en-US" dirty="0"/>
            </a:br>
            <a:r>
              <a:rPr lang="en-US" sz="1600" dirty="0"/>
              <a:t>Whether sending a text, instant message, email or sharing a video, you need to consider is it appropriate and do you think what you are sending meets the expectations of your teacher and/or </a:t>
            </a:r>
            <a:r>
              <a:rPr lang="en-US" sz="1600" dirty="0" smtClean="0"/>
              <a:t>parent.</a:t>
            </a:r>
            <a:endParaRPr lang="en-US" sz="1600" dirty="0"/>
          </a:p>
          <a:p>
            <a:pPr marL="285750" indent="-285750">
              <a:buFont typeface="Arial" pitchFamily="34" charset="0"/>
              <a:buChar char="•"/>
            </a:pPr>
            <a:r>
              <a:rPr lang="en-US" b="1" dirty="0" smtClean="0"/>
              <a:t>Digital </a:t>
            </a:r>
            <a:r>
              <a:rPr lang="en-US" b="1" dirty="0"/>
              <a:t>Law</a:t>
            </a:r>
            <a:br>
              <a:rPr lang="en-US" b="1" dirty="0"/>
            </a:br>
            <a:r>
              <a:rPr lang="en-US" sz="1600" dirty="0" smtClean="0"/>
              <a:t>Digital </a:t>
            </a:r>
            <a:r>
              <a:rPr lang="en-US" sz="1600" dirty="0"/>
              <a:t>Law is a minefield. Copyright is the obvious main item to consider when sharing a video. </a:t>
            </a:r>
          </a:p>
          <a:p>
            <a:pPr marL="285750" indent="-285750">
              <a:buFont typeface="Arial" pitchFamily="34" charset="0"/>
              <a:buChar char="•"/>
            </a:pPr>
            <a:r>
              <a:rPr lang="en-US" b="1" dirty="0" smtClean="0"/>
              <a:t>Digital </a:t>
            </a:r>
            <a:r>
              <a:rPr lang="en-US" b="1" dirty="0"/>
              <a:t>Rights and Responsibilities</a:t>
            </a:r>
            <a:br>
              <a:rPr lang="en-US" b="1" dirty="0"/>
            </a:br>
            <a:r>
              <a:rPr lang="en-US" sz="1600" dirty="0" smtClean="0"/>
              <a:t>Digital </a:t>
            </a:r>
            <a:r>
              <a:rPr lang="en-US" sz="1600" dirty="0"/>
              <a:t>Rights and Responsibilities are to be taken seriously. If you breach the rights of others, you could be in trouble and this is a responsibility not to taken </a:t>
            </a:r>
            <a:r>
              <a:rPr lang="en-US" sz="1600" dirty="0" smtClean="0"/>
              <a:t>lightly.</a:t>
            </a:r>
          </a:p>
          <a:p>
            <a:pPr marL="285750" indent="-285750">
              <a:buFont typeface="Arial" pitchFamily="34" charset="0"/>
              <a:buChar char="•"/>
            </a:pPr>
            <a:r>
              <a:rPr lang="en-US" b="1" dirty="0" smtClean="0"/>
              <a:t>Digital </a:t>
            </a:r>
            <a:r>
              <a:rPr lang="en-US" b="1" dirty="0"/>
              <a:t>Security</a:t>
            </a:r>
            <a:br>
              <a:rPr lang="en-US" b="1" dirty="0"/>
            </a:br>
            <a:r>
              <a:rPr lang="en-US" sz="1600" dirty="0" smtClean="0"/>
              <a:t>Protect </a:t>
            </a:r>
            <a:r>
              <a:rPr lang="en-US" sz="1600" dirty="0"/>
              <a:t>yourself from potential harm by never sharing personal information with people you wouldn’t in a face to face conversation.</a:t>
            </a:r>
            <a:r>
              <a:rPr lang="en-US" dirty="0"/>
              <a:t/>
            </a:r>
            <a:br>
              <a:rPr lang="en-US" dirty="0"/>
            </a:br>
            <a:r>
              <a:rPr lang="en-US" sz="1600" dirty="0"/>
              <a:t/>
            </a:r>
            <a:br>
              <a:rPr lang="en-US" sz="1600" dirty="0"/>
            </a:br>
            <a:r>
              <a:rPr lang="en-US" sz="1600" dirty="0"/>
              <a:t/>
            </a:r>
            <a:br>
              <a:rPr lang="en-US" sz="1600" dirty="0"/>
            </a:br>
            <a:r>
              <a:rPr lang="en-US" dirty="0"/>
              <a:t/>
            </a:r>
            <a:br>
              <a:rPr lang="en-US" dirty="0"/>
            </a:br>
            <a:endParaRPr lang="en-AU" dirty="0"/>
          </a:p>
        </p:txBody>
      </p:sp>
      <p:sp>
        <p:nvSpPr>
          <p:cNvPr id="15" name="Text Box 5"/>
          <p:cNvSpPr txBox="1">
            <a:spLocks noChangeArrowheads="1"/>
          </p:cNvSpPr>
          <p:nvPr/>
        </p:nvSpPr>
        <p:spPr bwMode="auto">
          <a:xfrm>
            <a:off x="380904" y="1556792"/>
            <a:ext cx="259976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1800" dirty="0"/>
              <a:t>The Golden Rule</a:t>
            </a:r>
            <a:br>
              <a:rPr lang="en-US" sz="1800" dirty="0"/>
            </a:br>
            <a:r>
              <a:rPr lang="en-US" sz="1800" dirty="0"/>
              <a:t/>
            </a:r>
            <a:br>
              <a:rPr lang="en-US" sz="1800" dirty="0"/>
            </a:br>
            <a:r>
              <a:rPr lang="en-US" sz="1600" b="0" dirty="0"/>
              <a:t>If anything you do on your computer you would feel comfortable doing with your parent or teacher standing behind you, then don’t do it</a:t>
            </a:r>
            <a:r>
              <a:rPr lang="en-US" sz="1800" dirty="0"/>
              <a:t>.</a:t>
            </a:r>
            <a:r>
              <a:rPr lang="en-AU" sz="1800" i="1" dirty="0"/>
              <a:t/>
            </a:r>
            <a:br>
              <a:rPr lang="en-AU" sz="1800" i="1" dirty="0"/>
            </a:br>
            <a:endParaRPr lang="en-AU" sz="1800" i="1" dirty="0">
              <a:solidFill>
                <a:srgbClr val="3333FF"/>
              </a:solidFill>
              <a:latin typeface="Tahoma" pitchFamily="34" charset="0"/>
            </a:endParaRPr>
          </a:p>
        </p:txBody>
      </p:sp>
    </p:spTree>
    <p:extLst>
      <p:ext uri="{BB962C8B-B14F-4D97-AF65-F5344CB8AC3E}">
        <p14:creationId xmlns:p14="http://schemas.microsoft.com/office/powerpoint/2010/main" val="883833588"/>
      </p:ext>
    </p:extLst>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a:solidFill>
                  <a:srgbClr val="3333FF"/>
                </a:solidFill>
                <a:latin typeface="Verdana" pitchFamily="34" charset="0"/>
              </a:rPr>
              <a:t>Overview</a:t>
            </a:r>
          </a:p>
        </p:txBody>
      </p:sp>
      <p:sp>
        <p:nvSpPr>
          <p:cNvPr id="7171" name="Text Box 3"/>
          <p:cNvSpPr txBox="1">
            <a:spLocks noChangeArrowheads="1"/>
          </p:cNvSpPr>
          <p:nvPr/>
        </p:nvSpPr>
        <p:spPr bwMode="auto">
          <a:xfrm>
            <a:off x="3275856" y="1286434"/>
            <a:ext cx="466407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pPr algn="ctr"/>
            <a:r>
              <a:rPr lang="en-US" sz="3200" dirty="0">
                <a:solidFill>
                  <a:srgbClr val="3333FF"/>
                </a:solidFill>
                <a:latin typeface="Verdana" pitchFamily="34" charset="0"/>
              </a:rPr>
              <a:t>DIGITAL VIDEO = COMMUNICATION</a:t>
            </a:r>
            <a:endParaRPr lang="en-AU" sz="3200" dirty="0">
              <a:solidFill>
                <a:srgbClr val="3333FF"/>
              </a:solidFill>
              <a:latin typeface="Verdana" pitchFamily="34" charset="0"/>
            </a:endParaRPr>
          </a:p>
        </p:txBody>
      </p:sp>
      <p:sp>
        <p:nvSpPr>
          <p:cNvPr id="7172" name="Rectangle 4"/>
          <p:cNvSpPr>
            <a:spLocks noChangeArrowheads="1"/>
          </p:cNvSpPr>
          <p:nvPr/>
        </p:nvSpPr>
        <p:spPr bwMode="auto">
          <a:xfrm>
            <a:off x="4716463" y="2949029"/>
            <a:ext cx="2590800"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92100" indent="-292100">
              <a:spcBef>
                <a:spcPct val="50000"/>
              </a:spcBef>
              <a:buFontTx/>
              <a:buChar char="•"/>
            </a:pPr>
            <a:r>
              <a:rPr lang="en-US" sz="2000">
                <a:solidFill>
                  <a:srgbClr val="3333FF"/>
                </a:solidFill>
                <a:latin typeface="Verdana" pitchFamily="34" charset="0"/>
              </a:rPr>
              <a:t>Video</a:t>
            </a:r>
          </a:p>
          <a:p>
            <a:pPr marL="292100" indent="-292100">
              <a:spcBef>
                <a:spcPct val="50000"/>
              </a:spcBef>
              <a:buFontTx/>
              <a:buChar char="•"/>
            </a:pPr>
            <a:r>
              <a:rPr lang="en-US" sz="2000">
                <a:solidFill>
                  <a:srgbClr val="3333FF"/>
                </a:solidFill>
                <a:latin typeface="Verdana" pitchFamily="34" charset="0"/>
              </a:rPr>
              <a:t>Text</a:t>
            </a:r>
          </a:p>
          <a:p>
            <a:pPr marL="292100" indent="-292100">
              <a:spcBef>
                <a:spcPct val="50000"/>
              </a:spcBef>
              <a:buFontTx/>
              <a:buChar char="•"/>
            </a:pPr>
            <a:r>
              <a:rPr lang="en-US" sz="2000">
                <a:solidFill>
                  <a:srgbClr val="3333FF"/>
                </a:solidFill>
                <a:latin typeface="Verdana" pitchFamily="34" charset="0"/>
              </a:rPr>
              <a:t>Animation</a:t>
            </a:r>
          </a:p>
          <a:p>
            <a:pPr marL="292100" indent="-292100">
              <a:spcBef>
                <a:spcPct val="50000"/>
              </a:spcBef>
              <a:buFontTx/>
              <a:buChar char="•"/>
            </a:pPr>
            <a:r>
              <a:rPr lang="en-US" sz="2000">
                <a:solidFill>
                  <a:srgbClr val="3333FF"/>
                </a:solidFill>
                <a:latin typeface="Verdana" pitchFamily="34" charset="0"/>
              </a:rPr>
              <a:t>Graphics</a:t>
            </a:r>
          </a:p>
          <a:p>
            <a:pPr marL="292100" indent="-292100">
              <a:spcBef>
                <a:spcPct val="50000"/>
              </a:spcBef>
              <a:buFontTx/>
              <a:buChar char="•"/>
            </a:pPr>
            <a:r>
              <a:rPr lang="en-US" sz="2000">
                <a:solidFill>
                  <a:srgbClr val="3333FF"/>
                </a:solidFill>
                <a:latin typeface="Verdana" pitchFamily="34" charset="0"/>
              </a:rPr>
              <a:t>Still Pictures</a:t>
            </a:r>
          </a:p>
          <a:p>
            <a:pPr marL="292100" indent="-292100">
              <a:spcBef>
                <a:spcPct val="50000"/>
              </a:spcBef>
              <a:buFontTx/>
              <a:buChar char="•"/>
            </a:pPr>
            <a:r>
              <a:rPr lang="en-US" sz="2000">
                <a:solidFill>
                  <a:srgbClr val="3333FF"/>
                </a:solidFill>
                <a:latin typeface="Verdana" pitchFamily="34" charset="0"/>
              </a:rPr>
              <a:t>Audio</a:t>
            </a:r>
          </a:p>
        </p:txBody>
      </p:sp>
      <p:sp>
        <p:nvSpPr>
          <p:cNvPr id="7173" name="Text Box 5"/>
          <p:cNvSpPr txBox="1">
            <a:spLocks noChangeArrowheads="1"/>
          </p:cNvSpPr>
          <p:nvPr/>
        </p:nvSpPr>
        <p:spPr bwMode="auto">
          <a:xfrm>
            <a:off x="3505200" y="2339429"/>
            <a:ext cx="4070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2400" b="0">
                <a:solidFill>
                  <a:schemeClr val="folHlink"/>
                </a:solidFill>
                <a:latin typeface="Verdana" pitchFamily="34" charset="0"/>
              </a:rPr>
              <a:t>Digital video can include:</a:t>
            </a:r>
            <a:endParaRPr lang="en-AU" sz="2400" b="0">
              <a:solidFill>
                <a:schemeClr val="folHlink"/>
              </a:solidFill>
              <a:latin typeface="Verdana" pitchFamily="34" charset="0"/>
            </a:endParaRPr>
          </a:p>
        </p:txBody>
      </p:sp>
      <p:sp>
        <p:nvSpPr>
          <p:cNvPr id="7174" name="Text Box 6"/>
          <p:cNvSpPr txBox="1">
            <a:spLocks noChangeArrowheads="1"/>
          </p:cNvSpPr>
          <p:nvPr/>
        </p:nvSpPr>
        <p:spPr bwMode="auto">
          <a:xfrm>
            <a:off x="3810000" y="5768429"/>
            <a:ext cx="46863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2000" b="0">
                <a:solidFill>
                  <a:schemeClr val="folHlink"/>
                </a:solidFill>
                <a:latin typeface="Verdana" pitchFamily="34" charset="0"/>
              </a:rPr>
              <a:t>To deliver a powerful message</a:t>
            </a:r>
            <a:endParaRPr lang="en-AU" sz="2000" b="0">
              <a:solidFill>
                <a:schemeClr val="folHlink"/>
              </a:solidFill>
              <a:latin typeface="Verdana" pitchFamily="34" charset="0"/>
            </a:endParaRPr>
          </a:p>
        </p:txBody>
      </p:sp>
      <p:sp>
        <p:nvSpPr>
          <p:cNvPr id="7175" name="AutoShape 7">
            <a:hlinkClick r:id="rId3"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7176" name="AutoShape 8">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7177" name="AutoShape 10">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0" name="Rectangle 9"/>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Video</a:t>
            </a:r>
            <a:endParaRPr lang="en-US" sz="3200" b="1" dirty="0">
              <a:solidFill>
                <a:srgbClr val="00B0F0"/>
              </a:solidFill>
            </a:endParaRPr>
          </a:p>
        </p:txBody>
      </p:sp>
    </p:spTree>
    <p:extLst>
      <p:ext uri="{BB962C8B-B14F-4D97-AF65-F5344CB8AC3E}">
        <p14:creationId xmlns:p14="http://schemas.microsoft.com/office/powerpoint/2010/main" val="27813054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3962400" y="1215663"/>
            <a:ext cx="46640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Verdana" pitchFamily="34" charset="0"/>
              </a:rPr>
              <a:t>Multimedia</a:t>
            </a:r>
            <a:endParaRPr lang="en-AU" sz="3600" dirty="0">
              <a:solidFill>
                <a:srgbClr val="3333FF"/>
              </a:solidFill>
              <a:latin typeface="Verdana" pitchFamily="34" charset="0"/>
            </a:endParaRPr>
          </a:p>
        </p:txBody>
      </p:sp>
      <p:sp>
        <p:nvSpPr>
          <p:cNvPr id="8196" name="Text Box 4"/>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Verdana" pitchFamily="34" charset="0"/>
              </a:rPr>
              <a:t>Overview</a:t>
            </a:r>
          </a:p>
        </p:txBody>
      </p:sp>
      <p:sp>
        <p:nvSpPr>
          <p:cNvPr id="8197" name="AutoShape 10">
            <a:hlinkClick r:id="rId3"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8198" name="AutoShape 11">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8199" name="AutoShape 12">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8" name="Rectangle 3"/>
          <p:cNvSpPr>
            <a:spLocks noChangeArrowheads="1"/>
          </p:cNvSpPr>
          <p:nvPr/>
        </p:nvSpPr>
        <p:spPr bwMode="auto">
          <a:xfrm>
            <a:off x="3962400" y="1857013"/>
            <a:ext cx="45720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92100" indent="-292100">
              <a:lnSpc>
                <a:spcPct val="90000"/>
              </a:lnSpc>
              <a:spcBef>
                <a:spcPct val="20000"/>
              </a:spcBef>
              <a:buFontTx/>
              <a:buChar char="•"/>
            </a:pPr>
            <a:r>
              <a:rPr lang="en-US" sz="2000" dirty="0">
                <a:solidFill>
                  <a:srgbClr val="3333FF"/>
                </a:solidFill>
                <a:latin typeface="Verdana" pitchFamily="34" charset="0"/>
              </a:rPr>
              <a:t>Digital Video</a:t>
            </a:r>
            <a:endParaRPr lang="en-US" sz="2000" b="0" dirty="0">
              <a:latin typeface="Verdana" pitchFamily="34" charset="0"/>
            </a:endParaRPr>
          </a:p>
          <a:p>
            <a:pPr marL="292100" indent="-292100">
              <a:lnSpc>
                <a:spcPct val="90000"/>
              </a:lnSpc>
              <a:spcBef>
                <a:spcPct val="20000"/>
              </a:spcBef>
            </a:pPr>
            <a:r>
              <a:rPr lang="en-US" b="0" dirty="0">
                <a:latin typeface="Verdana" pitchFamily="34" charset="0"/>
              </a:rPr>
              <a:t>	Capture video, edit and output to Tape, CD-ROM, </a:t>
            </a:r>
            <a:r>
              <a:rPr lang="en-US" b="0" dirty="0" err="1">
                <a:latin typeface="Verdana" pitchFamily="34" charset="0"/>
              </a:rPr>
              <a:t>VideoCD</a:t>
            </a:r>
            <a:r>
              <a:rPr lang="en-US" b="0" dirty="0">
                <a:latin typeface="Verdana" pitchFamily="34" charset="0"/>
              </a:rPr>
              <a:t>, DVD, Internet or PC</a:t>
            </a:r>
          </a:p>
          <a:p>
            <a:pPr marL="292100" indent="-292100">
              <a:lnSpc>
                <a:spcPct val="90000"/>
              </a:lnSpc>
              <a:spcBef>
                <a:spcPct val="20000"/>
              </a:spcBef>
              <a:buFontTx/>
              <a:buChar char="•"/>
            </a:pPr>
            <a:r>
              <a:rPr lang="en-US" sz="2000" dirty="0">
                <a:solidFill>
                  <a:srgbClr val="3333FF"/>
                </a:solidFill>
                <a:latin typeface="Verdana" pitchFamily="34" charset="0"/>
              </a:rPr>
              <a:t>Graphic Design and Imaging</a:t>
            </a:r>
          </a:p>
          <a:p>
            <a:pPr marL="292100" indent="-292100">
              <a:lnSpc>
                <a:spcPct val="90000"/>
              </a:lnSpc>
              <a:spcBef>
                <a:spcPct val="20000"/>
              </a:spcBef>
            </a:pPr>
            <a:r>
              <a:rPr lang="en-US" sz="2000" b="0" dirty="0">
                <a:solidFill>
                  <a:schemeClr val="bg1"/>
                </a:solidFill>
                <a:latin typeface="Verdana" pitchFamily="34" charset="0"/>
              </a:rPr>
              <a:t>	</a:t>
            </a:r>
            <a:r>
              <a:rPr lang="en-US" b="0" dirty="0">
                <a:latin typeface="Verdana" pitchFamily="34" charset="0"/>
              </a:rPr>
              <a:t>Graphic design is the backbone of multimedia</a:t>
            </a:r>
          </a:p>
          <a:p>
            <a:pPr marL="292100" indent="-292100">
              <a:lnSpc>
                <a:spcPct val="90000"/>
              </a:lnSpc>
              <a:spcBef>
                <a:spcPct val="20000"/>
              </a:spcBef>
              <a:buFontTx/>
              <a:buChar char="•"/>
            </a:pPr>
            <a:r>
              <a:rPr lang="en-US" sz="2000" dirty="0">
                <a:solidFill>
                  <a:srgbClr val="3333FF"/>
                </a:solidFill>
                <a:latin typeface="Verdana" pitchFamily="34" charset="0"/>
              </a:rPr>
              <a:t>Audio and Music Creation</a:t>
            </a:r>
          </a:p>
          <a:p>
            <a:pPr marL="292100" indent="-292100">
              <a:lnSpc>
                <a:spcPct val="90000"/>
              </a:lnSpc>
              <a:spcBef>
                <a:spcPct val="20000"/>
              </a:spcBef>
            </a:pPr>
            <a:r>
              <a:rPr lang="en-US" sz="2000" b="0" dirty="0">
                <a:solidFill>
                  <a:schemeClr val="bg1"/>
                </a:solidFill>
                <a:latin typeface="Verdana" pitchFamily="34" charset="0"/>
              </a:rPr>
              <a:t>	</a:t>
            </a:r>
            <a:r>
              <a:rPr lang="en-US" b="0" dirty="0">
                <a:latin typeface="Verdana" pitchFamily="34" charset="0"/>
              </a:rPr>
              <a:t>A good sound track makes a project</a:t>
            </a:r>
          </a:p>
          <a:p>
            <a:pPr marL="292100" indent="-292100">
              <a:lnSpc>
                <a:spcPct val="90000"/>
              </a:lnSpc>
              <a:spcBef>
                <a:spcPct val="20000"/>
              </a:spcBef>
              <a:buFontTx/>
              <a:buChar char="•"/>
            </a:pPr>
            <a:r>
              <a:rPr lang="en-US" sz="2000" dirty="0">
                <a:solidFill>
                  <a:srgbClr val="3333FF"/>
                </a:solidFill>
                <a:latin typeface="Verdana" pitchFamily="34" charset="0"/>
              </a:rPr>
              <a:t>Animation</a:t>
            </a:r>
            <a:endParaRPr lang="en-US" sz="2000" dirty="0">
              <a:latin typeface="Verdana" pitchFamily="34" charset="0"/>
            </a:endParaRPr>
          </a:p>
          <a:p>
            <a:pPr marL="292100" indent="-292100">
              <a:lnSpc>
                <a:spcPct val="90000"/>
              </a:lnSpc>
              <a:spcBef>
                <a:spcPct val="20000"/>
              </a:spcBef>
            </a:pPr>
            <a:r>
              <a:rPr lang="en-US" sz="2000" b="0" dirty="0">
                <a:latin typeface="Verdana" pitchFamily="34" charset="0"/>
              </a:rPr>
              <a:t>	</a:t>
            </a:r>
            <a:r>
              <a:rPr lang="en-US" b="0" dirty="0">
                <a:latin typeface="Verdana" pitchFamily="34" charset="0"/>
              </a:rPr>
              <a:t>Add impact to your project</a:t>
            </a:r>
          </a:p>
          <a:p>
            <a:pPr marL="292100" indent="-292100">
              <a:lnSpc>
                <a:spcPct val="90000"/>
              </a:lnSpc>
              <a:spcBef>
                <a:spcPct val="20000"/>
              </a:spcBef>
              <a:buFontTx/>
              <a:buChar char="•"/>
            </a:pPr>
            <a:r>
              <a:rPr lang="en-US" sz="2000" dirty="0">
                <a:solidFill>
                  <a:srgbClr val="3333FF"/>
                </a:solidFill>
                <a:latin typeface="Verdana" pitchFamily="34" charset="0"/>
              </a:rPr>
              <a:t>Multimedia Authoring</a:t>
            </a:r>
            <a:endParaRPr lang="en-US" sz="2000" dirty="0">
              <a:latin typeface="Verdana" pitchFamily="34" charset="0"/>
            </a:endParaRPr>
          </a:p>
          <a:p>
            <a:pPr marL="292100" indent="-292100">
              <a:lnSpc>
                <a:spcPct val="90000"/>
              </a:lnSpc>
              <a:spcBef>
                <a:spcPct val="20000"/>
              </a:spcBef>
            </a:pPr>
            <a:r>
              <a:rPr lang="en-US" sz="2000" b="0" dirty="0">
                <a:latin typeface="Verdana" pitchFamily="34" charset="0"/>
              </a:rPr>
              <a:t>	</a:t>
            </a:r>
            <a:r>
              <a:rPr lang="en-US" b="0" dirty="0">
                <a:latin typeface="Verdana" pitchFamily="34" charset="0"/>
              </a:rPr>
              <a:t>Brings it all together</a:t>
            </a:r>
          </a:p>
        </p:txBody>
      </p:sp>
      <p:sp>
        <p:nvSpPr>
          <p:cNvPr id="9" name="Rectangle 8"/>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Overview</a:t>
            </a:r>
            <a:endParaRPr lang="en-US" sz="3200" b="1" dirty="0">
              <a:solidFill>
                <a:srgbClr val="00B0F0"/>
              </a:solidFill>
            </a:endParaRPr>
          </a:p>
        </p:txBody>
      </p:sp>
    </p:spTree>
    <p:extLst>
      <p:ext uri="{BB962C8B-B14F-4D97-AF65-F5344CB8AC3E}">
        <p14:creationId xmlns:p14="http://schemas.microsoft.com/office/powerpoint/2010/main" val="31842666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3" name="Text Box 3"/>
          <p:cNvSpPr txBox="1">
            <a:spLocks noChangeArrowheads="1"/>
          </p:cNvSpPr>
          <p:nvPr/>
        </p:nvSpPr>
        <p:spPr bwMode="auto">
          <a:xfrm>
            <a:off x="1835696" y="4606875"/>
            <a:ext cx="57292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pPr algn="ctr"/>
            <a:r>
              <a:rPr lang="en-US" altLang="ko-KR" sz="1800" dirty="0">
                <a:solidFill>
                  <a:schemeClr val="folHlink"/>
                </a:solidFill>
                <a:latin typeface="Verdana" pitchFamily="34" charset="0"/>
                <a:ea typeface="Gulim" pitchFamily="34" charset="-127"/>
              </a:rPr>
              <a:t>A short video can convey more information</a:t>
            </a:r>
          </a:p>
          <a:p>
            <a:pPr algn="ctr"/>
            <a:r>
              <a:rPr lang="en-US" altLang="ko-KR" sz="1800" dirty="0">
                <a:solidFill>
                  <a:schemeClr val="folHlink"/>
                </a:solidFill>
                <a:latin typeface="Verdana" pitchFamily="34" charset="0"/>
                <a:ea typeface="Gulim" pitchFamily="34" charset="-127"/>
              </a:rPr>
              <a:t> than thousands of words</a:t>
            </a:r>
          </a:p>
        </p:txBody>
      </p:sp>
      <p:sp>
        <p:nvSpPr>
          <p:cNvPr id="9220" name="AutoShape 13">
            <a:hlinkClick r:id="rId4"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9221" name="AutoShape 14">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9222" name="AutoShape 15">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pic>
        <p:nvPicPr>
          <p:cNvPr id="11" name="SAMPLE PROJECT rendered.wmv">
            <a:hlinkClick r:id="" action="ppaction://media"/>
          </p:cNvPr>
          <p:cNvPicPr>
            <a:picLocks noGrp="1" noRot="1" noChangeAspect="1"/>
          </p:cNvPicPr>
          <p:nvPr>
            <p:ph/>
            <a:videoFile r:link="rId1"/>
          </p:nvPr>
        </p:nvPicPr>
        <p:blipFill>
          <a:blip r:embed="rId5"/>
          <a:srcRect/>
          <a:stretch>
            <a:fillRect/>
          </a:stretch>
        </p:blipFill>
        <p:spPr>
          <a:xfrm>
            <a:off x="2898749" y="1556792"/>
            <a:ext cx="3352800" cy="2743200"/>
          </a:xfrm>
        </p:spPr>
      </p:pic>
      <p:sp>
        <p:nvSpPr>
          <p:cNvPr id="9" name="Rectangle 8"/>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A Video is worth a thousand words</a:t>
            </a:r>
            <a:endParaRPr lang="en-US" sz="3200" b="1" dirty="0">
              <a:solidFill>
                <a:srgbClr val="00B0F0"/>
              </a:solidFill>
            </a:endParaRPr>
          </a:p>
        </p:txBody>
      </p:sp>
    </p:spTree>
    <p:extLst>
      <p:ext uri="{BB962C8B-B14F-4D97-AF65-F5344CB8AC3E}">
        <p14:creationId xmlns:p14="http://schemas.microsoft.com/office/powerpoint/2010/main" val="21970539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5363"/>
                                        </p:tgtEl>
                                        <p:attrNameLst>
                                          <p:attrName>style.visibility</p:attrName>
                                        </p:attrNameLst>
                                      </p:cBhvr>
                                      <p:to>
                                        <p:strVal val="visible"/>
                                      </p:to>
                                    </p:set>
                                  </p:childTnLst>
                                </p:cTn>
                              </p:par>
                            </p:childTnLst>
                          </p:cTn>
                        </p:par>
                        <p:par>
                          <p:cTn id="7" fill="hold" nodeType="afterGroup">
                            <p:stCondLst>
                              <p:cond delay="500"/>
                            </p:stCondLst>
                            <p:childTnLst>
                              <p:par>
                                <p:cTn id="8" presetID="1" presetClass="mediacall" presetSubtype="0" fill="hold" nodeType="afterEffect">
                                  <p:stCondLst>
                                    <p:cond delay="0"/>
                                  </p:stCondLst>
                                  <p:childTnLst>
                                    <p:cmd type="call" cmd="playFrom(0.0)">
                                      <p:cBhvr>
                                        <p:cTn id="9" dur="13212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0" fill="hold" display="0">
                  <p:stCondLst>
                    <p:cond delay="indefinite"/>
                  </p:stCondLst>
                  <p:endCondLst>
                    <p:cond evt="onNext" delay="0">
                      <p:tgtEl>
                        <p:sldTgt/>
                      </p:tgtEl>
                    </p:cond>
                    <p:cond evt="onPrev" delay="0">
                      <p:tgtEl>
                        <p:sldTgt/>
                      </p:tgtEl>
                    </p:cond>
                  </p:endCondLst>
                </p:cTn>
                <p:tgtEl>
                  <p:spTgt spid="11"/>
                </p:tgtEl>
              </p:cMediaNode>
            </p:video>
            <p:seq concurrent="1" nextAc="seek">
              <p:cTn id="11" restart="whenNotActive" fill="hold" evtFilter="cancelBubble" nodeType="interactiveSeq">
                <p:stCondLst>
                  <p:cond evt="onClick" delay="0">
                    <p:tgtEl>
                      <p:spTgt spid="11"/>
                    </p:tgtEl>
                  </p:cond>
                </p:stCondLst>
                <p:endSync evt="end" delay="0">
                  <p:rtn val="all"/>
                </p:endSync>
                <p:childTnLst>
                  <p:par>
                    <p:cTn id="12" fill="hold" nodeType="clickPar">
                      <p:stCondLst>
                        <p:cond delay="0"/>
                      </p:stCondLst>
                      <p:childTnLst>
                        <p:par>
                          <p:cTn id="13" fill="hold" nodeType="withGroup">
                            <p:stCondLst>
                              <p:cond delay="0"/>
                            </p:stCondLst>
                            <p:childTnLst>
                              <p:par>
                                <p:cTn id="14" presetID="2" presetClass="mediacall" presetSubtype="0" fill="hold" nodeType="clickEffect">
                                  <p:stCondLst>
                                    <p:cond delay="0"/>
                                  </p:stCondLst>
                                  <p:childTnLst>
                                    <p:cmd type="call" cmd="togglePause">
                                      <p:cBhvr>
                                        <p:cTn id="15" dur="1" fill="hold"/>
                                        <p:tgtEl>
                                          <p:spTgt spid="11"/>
                                        </p:tgtEl>
                                      </p:cBhvr>
                                    </p:cmd>
                                  </p:childTnLst>
                                </p:cTn>
                              </p:par>
                            </p:childTnLst>
                          </p:cTn>
                        </p:par>
                      </p:childTnLst>
                    </p:cTn>
                  </p:par>
                </p:childTnLst>
              </p:cTn>
              <p:nextCondLst>
                <p:cond evt="onClick" delay="0">
                  <p:tgtEl>
                    <p:spTgt spid="11"/>
                  </p:tgtEl>
                </p:cond>
              </p:nextCondLst>
            </p:seq>
          </p:childTnLst>
        </p:cTn>
      </p:par>
    </p:tnLst>
    <p:bldLst>
      <p:bldP spid="15363"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Group 2"/>
          <p:cNvGrpSpPr>
            <a:grpSpLocks/>
          </p:cNvGrpSpPr>
          <p:nvPr/>
        </p:nvGrpSpPr>
        <p:grpSpPr bwMode="auto">
          <a:xfrm>
            <a:off x="3810000" y="1263650"/>
            <a:ext cx="4267200" cy="823913"/>
            <a:chOff x="0" y="4320"/>
            <a:chExt cx="5760" cy="61"/>
          </a:xfrm>
        </p:grpSpPr>
        <p:sp>
          <p:nvSpPr>
            <p:cNvPr id="10252" name="Rectangle 3"/>
            <p:cNvSpPr>
              <a:spLocks noChangeArrowheads="1"/>
            </p:cNvSpPr>
            <p:nvPr/>
          </p:nvSpPr>
          <p:spPr bwMode="auto">
            <a:xfrm>
              <a:off x="0" y="432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AU"/>
            </a:p>
          </p:txBody>
        </p:sp>
        <p:sp>
          <p:nvSpPr>
            <p:cNvPr id="10253" name="Rectangle 4"/>
            <p:cNvSpPr>
              <a:spLocks noChangeArrowheads="1"/>
            </p:cNvSpPr>
            <p:nvPr/>
          </p:nvSpPr>
          <p:spPr bwMode="auto">
            <a:xfrm>
              <a:off x="0" y="4320"/>
              <a:ext cx="5760"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a:solidFill>
                    <a:schemeClr val="bg1"/>
                  </a:solidFill>
                  <a:latin typeface="Verdana" pitchFamily="34" charset="0"/>
                  <a:cs typeface="Arial" charset="0"/>
                </a:rPr>
                <a:t>Digital Video Cameras offer a large range of advantages over their analogue counterparts.</a:t>
              </a:r>
              <a:endParaRPr lang="en-AU" sz="1600">
                <a:solidFill>
                  <a:schemeClr val="bg1"/>
                </a:solidFill>
                <a:latin typeface="Verdana" pitchFamily="34" charset="0"/>
                <a:cs typeface="Arial" charset="0"/>
              </a:endParaRPr>
            </a:p>
          </p:txBody>
        </p:sp>
      </p:grpSp>
      <p:sp>
        <p:nvSpPr>
          <p:cNvPr id="10243" name="Text Box 5"/>
          <p:cNvSpPr txBox="1">
            <a:spLocks noChangeArrowheads="1"/>
          </p:cNvSpPr>
          <p:nvPr/>
        </p:nvSpPr>
        <p:spPr bwMode="auto">
          <a:xfrm>
            <a:off x="3809999" y="1354931"/>
            <a:ext cx="46529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Tahoma" pitchFamily="34" charset="0"/>
              </a:rPr>
              <a:t>Digital Advantages</a:t>
            </a:r>
            <a:endParaRPr lang="en-AU" sz="3600" dirty="0">
              <a:solidFill>
                <a:srgbClr val="3333FF"/>
              </a:solidFill>
              <a:latin typeface="Tahoma" pitchFamily="34" charset="0"/>
            </a:endParaRPr>
          </a:p>
        </p:txBody>
      </p:sp>
      <p:grpSp>
        <p:nvGrpSpPr>
          <p:cNvPr id="3" name="Group 6"/>
          <p:cNvGrpSpPr>
            <a:grpSpLocks/>
          </p:cNvGrpSpPr>
          <p:nvPr/>
        </p:nvGrpSpPr>
        <p:grpSpPr bwMode="auto">
          <a:xfrm>
            <a:off x="3810000" y="2087567"/>
            <a:ext cx="4267200" cy="4464634"/>
            <a:chOff x="0" y="4320"/>
            <a:chExt cx="5760" cy="1058"/>
          </a:xfrm>
        </p:grpSpPr>
        <p:sp>
          <p:nvSpPr>
            <p:cNvPr id="10250" name="Rectangle 7"/>
            <p:cNvSpPr>
              <a:spLocks noChangeArrowheads="1"/>
            </p:cNvSpPr>
            <p:nvPr/>
          </p:nvSpPr>
          <p:spPr bwMode="auto">
            <a:xfrm>
              <a:off x="0" y="432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AU"/>
            </a:p>
          </p:txBody>
        </p:sp>
        <p:sp>
          <p:nvSpPr>
            <p:cNvPr id="10251" name="Rectangle 8"/>
            <p:cNvSpPr>
              <a:spLocks noChangeArrowheads="1"/>
            </p:cNvSpPr>
            <p:nvPr/>
          </p:nvSpPr>
          <p:spPr bwMode="auto">
            <a:xfrm>
              <a:off x="0" y="4320"/>
              <a:ext cx="5760" cy="1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dirty="0">
                  <a:solidFill>
                    <a:srgbClr val="3333FF"/>
                  </a:solidFill>
                  <a:latin typeface="Verdana" pitchFamily="34" charset="0"/>
                  <a:cs typeface="Arial" charset="0"/>
                </a:rPr>
                <a:t>Image &amp; Audio quality</a:t>
              </a:r>
              <a:r>
                <a:rPr lang="en-US" dirty="0">
                  <a:solidFill>
                    <a:srgbClr val="3333FF"/>
                  </a:solidFill>
                  <a:latin typeface="Verdana" pitchFamily="34" charset="0"/>
                  <a:cs typeface="Arial" charset="0"/>
                </a:rPr>
                <a:t>:</a:t>
              </a:r>
              <a:r>
                <a:rPr lang="en-US" dirty="0">
                  <a:solidFill>
                    <a:schemeClr val="bg1"/>
                  </a:solidFill>
                  <a:latin typeface="Verdana" pitchFamily="34" charset="0"/>
                  <a:cs typeface="Arial" charset="0"/>
                </a:rPr>
                <a:t> </a:t>
              </a:r>
              <a:endParaRPr lang="en-US" dirty="0">
                <a:latin typeface="Verdana" pitchFamily="34" charset="0"/>
                <a:cs typeface="Arial" charset="0"/>
              </a:endParaRPr>
            </a:p>
            <a:p>
              <a:r>
                <a:rPr lang="en-US" sz="1600" dirty="0" smtClean="0">
                  <a:latin typeface="Verdana" pitchFamily="34" charset="0"/>
                  <a:cs typeface="Arial" charset="0"/>
                </a:rPr>
                <a:t>Both Standard Definition and High Definition Video offer superb quality.</a:t>
              </a:r>
              <a:endParaRPr lang="en-US" sz="1600" dirty="0">
                <a:latin typeface="Verdana" pitchFamily="34" charset="0"/>
                <a:cs typeface="Arial" charset="0"/>
              </a:endParaRPr>
            </a:p>
            <a:p>
              <a:endParaRPr lang="en-US" dirty="0">
                <a:latin typeface="Verdana" pitchFamily="34" charset="0"/>
                <a:cs typeface="Arial" charset="0"/>
              </a:endParaRPr>
            </a:p>
            <a:p>
              <a:r>
                <a:rPr lang="en-US" b="1" dirty="0">
                  <a:solidFill>
                    <a:srgbClr val="3333FF"/>
                  </a:solidFill>
                  <a:latin typeface="Verdana" pitchFamily="34" charset="0"/>
                  <a:cs typeface="Arial" charset="0"/>
                </a:rPr>
                <a:t>Ease of </a:t>
              </a:r>
              <a:r>
                <a:rPr lang="en-US" b="1" dirty="0" smtClean="0">
                  <a:solidFill>
                    <a:srgbClr val="3333FF"/>
                  </a:solidFill>
                  <a:latin typeface="Verdana" pitchFamily="34" charset="0"/>
                  <a:cs typeface="Arial" charset="0"/>
                </a:rPr>
                <a:t>access:</a:t>
              </a:r>
              <a:endParaRPr lang="en-US" b="1" dirty="0">
                <a:solidFill>
                  <a:srgbClr val="3333FF"/>
                </a:solidFill>
                <a:latin typeface="Verdana" pitchFamily="34" charset="0"/>
                <a:cs typeface="Arial" charset="0"/>
              </a:endParaRPr>
            </a:p>
            <a:p>
              <a:r>
                <a:rPr lang="en-US" sz="1600" dirty="0" smtClean="0">
                  <a:latin typeface="Verdana" pitchFamily="34" charset="0"/>
                  <a:cs typeface="Arial" charset="0"/>
                </a:rPr>
                <a:t>As digital video is saved as a file, you can access it easily.</a:t>
              </a:r>
              <a:endParaRPr lang="en-US" sz="1600" dirty="0">
                <a:solidFill>
                  <a:schemeClr val="bg1"/>
                </a:solidFill>
                <a:latin typeface="Verdana" pitchFamily="34" charset="0"/>
                <a:cs typeface="Arial" charset="0"/>
              </a:endParaRPr>
            </a:p>
            <a:p>
              <a:endParaRPr lang="en-US" dirty="0">
                <a:solidFill>
                  <a:schemeClr val="bg1"/>
                </a:solidFill>
                <a:latin typeface="Verdana" pitchFamily="34" charset="0"/>
                <a:cs typeface="Arial" charset="0"/>
              </a:endParaRPr>
            </a:p>
            <a:p>
              <a:r>
                <a:rPr lang="en-US" b="1" dirty="0" smtClean="0">
                  <a:solidFill>
                    <a:srgbClr val="3333FF"/>
                  </a:solidFill>
                  <a:latin typeface="Verdana" pitchFamily="34" charset="0"/>
                  <a:cs typeface="Arial" charset="0"/>
                </a:rPr>
                <a:t>Video </a:t>
              </a:r>
              <a:r>
                <a:rPr lang="en-US" b="1" dirty="0">
                  <a:solidFill>
                    <a:srgbClr val="3333FF"/>
                  </a:solidFill>
                  <a:latin typeface="Verdana" pitchFamily="34" charset="0"/>
                  <a:cs typeface="Arial" charset="0"/>
                </a:rPr>
                <a:t>capture:</a:t>
              </a:r>
              <a:r>
                <a:rPr lang="en-US" b="1" dirty="0">
                  <a:solidFill>
                    <a:schemeClr val="bg1"/>
                  </a:solidFill>
                  <a:latin typeface="Verdana" pitchFamily="34" charset="0"/>
                  <a:cs typeface="Arial" charset="0"/>
                </a:rPr>
                <a:t> </a:t>
              </a:r>
              <a:endParaRPr lang="en-US" dirty="0">
                <a:latin typeface="Verdana" pitchFamily="34" charset="0"/>
                <a:cs typeface="Arial" charset="0"/>
              </a:endParaRPr>
            </a:p>
            <a:p>
              <a:r>
                <a:rPr lang="en-US" sz="1600" dirty="0">
                  <a:latin typeface="Verdana" pitchFamily="34" charset="0"/>
                  <a:cs typeface="Arial" charset="0"/>
                </a:rPr>
                <a:t>Video is digitized as it's being filmed, and is stored as files </a:t>
              </a:r>
              <a:r>
                <a:rPr lang="en-US" sz="1600" dirty="0" smtClean="0">
                  <a:latin typeface="Verdana" pitchFamily="34" charset="0"/>
                  <a:cs typeface="Arial" charset="0"/>
                </a:rPr>
                <a:t>in </a:t>
              </a:r>
              <a:r>
                <a:rPr lang="en-US" sz="1600" dirty="0">
                  <a:latin typeface="Verdana" pitchFamily="34" charset="0"/>
                  <a:cs typeface="Arial" charset="0"/>
                </a:rPr>
                <a:t>the camera. </a:t>
              </a:r>
              <a:r>
                <a:rPr lang="en-US" sz="1600" dirty="0" smtClean="0">
                  <a:latin typeface="Verdana" pitchFamily="34" charset="0"/>
                  <a:cs typeface="Arial" charset="0"/>
                </a:rPr>
                <a:t/>
              </a:r>
              <a:br>
                <a:rPr lang="en-US" sz="1600" dirty="0" smtClean="0">
                  <a:latin typeface="Verdana" pitchFamily="34" charset="0"/>
                  <a:cs typeface="Arial" charset="0"/>
                </a:rPr>
              </a:br>
              <a:r>
                <a:rPr lang="en-US" sz="1600" dirty="0" smtClean="0">
                  <a:latin typeface="Verdana" pitchFamily="34" charset="0"/>
                  <a:cs typeface="Arial" charset="0"/>
                </a:rPr>
                <a:t/>
              </a:r>
              <a:br>
                <a:rPr lang="en-US" sz="1600" dirty="0" smtClean="0">
                  <a:latin typeface="Verdana" pitchFamily="34" charset="0"/>
                  <a:cs typeface="Arial" charset="0"/>
                </a:rPr>
              </a:br>
              <a:r>
                <a:rPr lang="en-US" b="1" dirty="0" smtClean="0">
                  <a:solidFill>
                    <a:srgbClr val="3333FF"/>
                  </a:solidFill>
                  <a:latin typeface="Verdana" pitchFamily="34" charset="0"/>
                  <a:cs typeface="Arial" charset="0"/>
                </a:rPr>
                <a:t>Share it Easily:</a:t>
              </a:r>
              <a:endParaRPr lang="en-US" dirty="0">
                <a:latin typeface="Verdana" pitchFamily="34" charset="0"/>
                <a:cs typeface="Arial" charset="0"/>
              </a:endParaRPr>
            </a:p>
            <a:p>
              <a:r>
                <a:rPr lang="en-US" sz="1600" dirty="0" smtClean="0">
                  <a:latin typeface="Verdana" pitchFamily="34" charset="0"/>
                  <a:cs typeface="Arial" charset="0"/>
                </a:rPr>
                <a:t>You can share your video via PC, DVD, </a:t>
              </a:r>
              <a:r>
                <a:rPr lang="en-US" sz="1600" dirty="0" err="1" smtClean="0">
                  <a:latin typeface="Verdana" pitchFamily="34" charset="0"/>
                  <a:cs typeface="Arial" charset="0"/>
                </a:rPr>
                <a:t>BluRay</a:t>
              </a:r>
              <a:r>
                <a:rPr lang="en-US" sz="1600" dirty="0" smtClean="0">
                  <a:latin typeface="Verdana" pitchFamily="34" charset="0"/>
                  <a:cs typeface="Arial" charset="0"/>
                </a:rPr>
                <a:t> or Online.</a:t>
              </a:r>
              <a:br>
                <a:rPr lang="en-US" sz="1600" dirty="0" smtClean="0">
                  <a:latin typeface="Verdana" pitchFamily="34" charset="0"/>
                  <a:cs typeface="Arial" charset="0"/>
                </a:rPr>
              </a:br>
              <a:r>
                <a:rPr lang="en-US" sz="1600" dirty="0" smtClean="0">
                  <a:latin typeface="Verdana" pitchFamily="34" charset="0"/>
                  <a:cs typeface="Arial" charset="0"/>
                </a:rPr>
                <a:t/>
              </a:r>
              <a:br>
                <a:rPr lang="en-US" sz="1600" dirty="0" smtClean="0">
                  <a:latin typeface="Verdana" pitchFamily="34" charset="0"/>
                  <a:cs typeface="Arial" charset="0"/>
                </a:rPr>
              </a:br>
              <a:endParaRPr lang="en-US" sz="1600" dirty="0">
                <a:latin typeface="Verdana" pitchFamily="34" charset="0"/>
              </a:endParaRPr>
            </a:p>
          </p:txBody>
        </p:sp>
      </p:grpSp>
      <p:sp>
        <p:nvSpPr>
          <p:cNvPr id="10245" name="Text Box 9"/>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a:solidFill>
                  <a:srgbClr val="3333FF"/>
                </a:solidFill>
                <a:latin typeface="Verdana" pitchFamily="34" charset="0"/>
              </a:rPr>
              <a:t>Video</a:t>
            </a:r>
          </a:p>
        </p:txBody>
      </p:sp>
      <p:pic>
        <p:nvPicPr>
          <p:cNvPr id="10246" name="Picture 10" descr="dcrtrv22"/>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278673" y="2400871"/>
            <a:ext cx="2673350" cy="1782763"/>
          </a:xfrm>
          <a:noFill/>
        </p:spPr>
      </p:pic>
      <p:sp>
        <p:nvSpPr>
          <p:cNvPr id="10247" name="AutoShape 13">
            <a:hlinkClick r:id="rId4"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0248" name="AutoShape 14">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0249" name="AutoShape 15">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4" name="Rectangle 13"/>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Video</a:t>
            </a:r>
            <a:endParaRPr lang="en-US" sz="3200" b="1" dirty="0">
              <a:solidFill>
                <a:srgbClr val="00B0F0"/>
              </a:solidFill>
            </a:endParaRPr>
          </a:p>
        </p:txBody>
      </p:sp>
    </p:spTree>
    <p:extLst>
      <p:ext uri="{BB962C8B-B14F-4D97-AF65-F5344CB8AC3E}">
        <p14:creationId xmlns:p14="http://schemas.microsoft.com/office/powerpoint/2010/main" val="174812616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subTnLst>
                                    <p:animClr clrSpc="rgb" dir="cw">
                                      <p:cBhvr override="childStyle">
                                        <p:cTn dur="1" fill="hold" display="0" masterRel="nextClick" afterEffect="1"/>
                                        <p:tgtEl>
                                          <p:spTgt spid="3"/>
                                        </p:tgtEl>
                                        <p:attrNameLst>
                                          <p:attrName>ppt_c</p:attrName>
                                        </p:attrNameLst>
                                      </p:cBhvr>
                                      <p:to>
                                        <a:schemeClr va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4114800" y="2002680"/>
            <a:ext cx="4572000" cy="4738688"/>
            <a:chOff x="0" y="4320"/>
            <a:chExt cx="5760" cy="1131"/>
          </a:xfrm>
        </p:grpSpPr>
        <p:sp>
          <p:nvSpPr>
            <p:cNvPr id="11273" name="Rectangle 3"/>
            <p:cNvSpPr>
              <a:spLocks noChangeArrowheads="1"/>
            </p:cNvSpPr>
            <p:nvPr/>
          </p:nvSpPr>
          <p:spPr bwMode="auto">
            <a:xfrm>
              <a:off x="0" y="432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AU"/>
            </a:p>
          </p:txBody>
        </p:sp>
        <p:sp>
          <p:nvSpPr>
            <p:cNvPr id="11274" name="Rectangle 4"/>
            <p:cNvSpPr>
              <a:spLocks noChangeArrowheads="1"/>
            </p:cNvSpPr>
            <p:nvPr/>
          </p:nvSpPr>
          <p:spPr bwMode="auto">
            <a:xfrm>
              <a:off x="0" y="4320"/>
              <a:ext cx="5760" cy="1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chemeClr val="folHlink"/>
                  </a:solidFill>
                  <a:latin typeface="Verdana" pitchFamily="34" charset="0"/>
                </a:rPr>
                <a:t>The trick to capturing, editing and playing digital video is compression.</a:t>
              </a:r>
            </a:p>
            <a:p>
              <a:r>
                <a:rPr lang="en-US" sz="1600" dirty="0">
                  <a:solidFill>
                    <a:schemeClr val="folHlink"/>
                  </a:solidFill>
                  <a:latin typeface="Verdana" pitchFamily="34" charset="0"/>
                </a:rPr>
                <a:t>The problem with digital video is that the files are huge. </a:t>
              </a:r>
            </a:p>
            <a:p>
              <a:endParaRPr lang="en-US" sz="1600" dirty="0">
                <a:solidFill>
                  <a:schemeClr val="folHlink"/>
                </a:solidFill>
                <a:latin typeface="Verdana" pitchFamily="34" charset="0"/>
              </a:endParaRPr>
            </a:p>
            <a:p>
              <a:r>
                <a:rPr lang="en-US" sz="1600" dirty="0">
                  <a:solidFill>
                    <a:schemeClr val="folHlink"/>
                  </a:solidFill>
                  <a:latin typeface="Verdana" pitchFamily="34" charset="0"/>
                </a:rPr>
                <a:t>1 minute of uncompressed video on a PC will fill approximately 1.6GB of hard disc space!</a:t>
              </a:r>
            </a:p>
            <a:p>
              <a:endParaRPr lang="en-US" sz="1600" dirty="0">
                <a:solidFill>
                  <a:schemeClr val="folHlink"/>
                </a:solidFill>
                <a:latin typeface="Verdana" pitchFamily="34" charset="0"/>
              </a:endParaRPr>
            </a:p>
            <a:p>
              <a:r>
                <a:rPr lang="en-US" sz="1600" dirty="0">
                  <a:solidFill>
                    <a:schemeClr val="folHlink"/>
                  </a:solidFill>
                  <a:latin typeface="Verdana" pitchFamily="34" charset="0"/>
                </a:rPr>
                <a:t>To reduce the file size, compression schemes were developed. Each uses a CODEC (Compression / Decompression), which a specific method in which to compress video during capture and decompress it during playback.</a:t>
              </a:r>
            </a:p>
            <a:p>
              <a:endParaRPr lang="en-US" sz="1600" i="1" dirty="0">
                <a:solidFill>
                  <a:schemeClr val="folHlink"/>
                </a:solidFill>
                <a:latin typeface="Verdana" pitchFamily="34" charset="0"/>
              </a:endParaRPr>
            </a:p>
            <a:p>
              <a:r>
                <a:rPr lang="en-US" sz="1600" i="1" dirty="0">
                  <a:solidFill>
                    <a:schemeClr val="folHlink"/>
                  </a:solidFill>
                  <a:latin typeface="Verdana" pitchFamily="34" charset="0"/>
                </a:rPr>
                <a:t>Your choice of CODEC is very important</a:t>
              </a:r>
              <a:r>
                <a:rPr lang="en-US" i="1" dirty="0">
                  <a:solidFill>
                    <a:schemeClr val="folHlink"/>
                  </a:solidFill>
                  <a:latin typeface="Verdana" pitchFamily="34" charset="0"/>
                </a:rPr>
                <a:t>.</a:t>
              </a:r>
              <a:r>
                <a:rPr lang="en-US" b="0" dirty="0">
                  <a:latin typeface="Verdana" pitchFamily="34" charset="0"/>
                </a:rPr>
                <a:t> </a:t>
              </a:r>
              <a:endParaRPr lang="en-AU" b="0" dirty="0">
                <a:latin typeface="Verdana" pitchFamily="34" charset="0"/>
              </a:endParaRPr>
            </a:p>
          </p:txBody>
        </p:sp>
      </p:grpSp>
      <p:sp>
        <p:nvSpPr>
          <p:cNvPr id="11267" name="Text Box 5"/>
          <p:cNvSpPr txBox="1">
            <a:spLocks noChangeArrowheads="1"/>
          </p:cNvSpPr>
          <p:nvPr/>
        </p:nvSpPr>
        <p:spPr bwMode="auto">
          <a:xfrm>
            <a:off x="4114800" y="1316880"/>
            <a:ext cx="20621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a:solidFill>
                  <a:srgbClr val="3333FF"/>
                </a:solidFill>
                <a:latin typeface="Tahoma" pitchFamily="34" charset="0"/>
              </a:rPr>
              <a:t>CODECS</a:t>
            </a:r>
            <a:endParaRPr lang="en-AU" sz="3600">
              <a:solidFill>
                <a:srgbClr val="3333FF"/>
              </a:solidFill>
              <a:latin typeface="Tahoma" pitchFamily="34" charset="0"/>
            </a:endParaRPr>
          </a:p>
        </p:txBody>
      </p:sp>
      <p:sp>
        <p:nvSpPr>
          <p:cNvPr id="11268" name="Text Box 6"/>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a:solidFill>
                  <a:srgbClr val="3333FF"/>
                </a:solidFill>
                <a:latin typeface="Verdana" pitchFamily="34" charset="0"/>
              </a:rPr>
              <a:t>Video</a:t>
            </a:r>
          </a:p>
        </p:txBody>
      </p:sp>
      <p:pic>
        <p:nvPicPr>
          <p:cNvPr id="11269" name="Picture 7" descr="dws_burn"/>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304800" y="2078880"/>
            <a:ext cx="2514600" cy="2247900"/>
          </a:xfrm>
          <a:noFill/>
        </p:spPr>
      </p:pic>
      <p:sp>
        <p:nvSpPr>
          <p:cNvPr id="11270" name="AutoShape 10">
            <a:hlinkClick r:id="rId4"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1271" name="AutoShape 11">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1272" name="AutoShape 12">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1" name="Rectangle 10"/>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Video</a:t>
            </a:r>
            <a:endParaRPr lang="en-US" sz="3200" b="1" dirty="0">
              <a:solidFill>
                <a:srgbClr val="00B0F0"/>
              </a:solidFill>
            </a:endParaRPr>
          </a:p>
        </p:txBody>
      </p:sp>
    </p:spTree>
    <p:extLst>
      <p:ext uri="{BB962C8B-B14F-4D97-AF65-F5344CB8AC3E}">
        <p14:creationId xmlns:p14="http://schemas.microsoft.com/office/powerpoint/2010/main" val="17543283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3419872" y="1653985"/>
            <a:ext cx="20621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Tahoma" pitchFamily="34" charset="0"/>
              </a:rPr>
              <a:t>CODECS</a:t>
            </a:r>
            <a:endParaRPr lang="en-AU" sz="3600" dirty="0">
              <a:solidFill>
                <a:srgbClr val="3333FF"/>
              </a:solidFill>
              <a:latin typeface="Tahoma" pitchFamily="34" charset="0"/>
            </a:endParaRPr>
          </a:p>
        </p:txBody>
      </p:sp>
      <p:sp>
        <p:nvSpPr>
          <p:cNvPr id="12291" name="Text Box 3"/>
          <p:cNvSpPr txBox="1">
            <a:spLocks noChangeArrowheads="1"/>
          </p:cNvSpPr>
          <p:nvPr/>
        </p:nvSpPr>
        <p:spPr bwMode="auto">
          <a:xfrm>
            <a:off x="152400" y="304800"/>
            <a:ext cx="510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Century Gothic" pitchFamily="34" charset="0"/>
              </a:defRPr>
            </a:lvl1pPr>
            <a:lvl2pPr marL="742950" indent="-285750">
              <a:defRPr sz="1400" b="1">
                <a:solidFill>
                  <a:schemeClr val="tx1"/>
                </a:solidFill>
                <a:latin typeface="Century Gothic" pitchFamily="34" charset="0"/>
              </a:defRPr>
            </a:lvl2pPr>
            <a:lvl3pPr marL="1143000" indent="-228600">
              <a:defRPr sz="1400" b="1">
                <a:solidFill>
                  <a:schemeClr val="tx1"/>
                </a:solidFill>
                <a:latin typeface="Century Gothic" pitchFamily="34" charset="0"/>
              </a:defRPr>
            </a:lvl3pPr>
            <a:lvl4pPr marL="1600200" indent="-228600">
              <a:defRPr sz="1400" b="1">
                <a:solidFill>
                  <a:schemeClr val="tx1"/>
                </a:solidFill>
                <a:latin typeface="Century Gothic" pitchFamily="34" charset="0"/>
              </a:defRPr>
            </a:lvl4pPr>
            <a:lvl5pPr marL="2057400" indent="-228600">
              <a:defRPr sz="1400" b="1">
                <a:solidFill>
                  <a:schemeClr val="tx1"/>
                </a:solidFill>
                <a:latin typeface="Century Gothic" pitchFamily="34" charset="0"/>
              </a:defRPr>
            </a:lvl5pPr>
            <a:lvl6pPr marL="2514600" indent="-228600" eaLnBrk="0" fontAlgn="base" hangingPunct="0">
              <a:spcBef>
                <a:spcPct val="0"/>
              </a:spcBef>
              <a:spcAft>
                <a:spcPct val="0"/>
              </a:spcAft>
              <a:defRPr sz="1400" b="1">
                <a:solidFill>
                  <a:schemeClr val="tx1"/>
                </a:solidFill>
                <a:latin typeface="Century Gothic" pitchFamily="34" charset="0"/>
              </a:defRPr>
            </a:lvl6pPr>
            <a:lvl7pPr marL="2971800" indent="-228600" eaLnBrk="0" fontAlgn="base" hangingPunct="0">
              <a:spcBef>
                <a:spcPct val="0"/>
              </a:spcBef>
              <a:spcAft>
                <a:spcPct val="0"/>
              </a:spcAft>
              <a:defRPr sz="1400" b="1">
                <a:solidFill>
                  <a:schemeClr val="tx1"/>
                </a:solidFill>
                <a:latin typeface="Century Gothic" pitchFamily="34" charset="0"/>
              </a:defRPr>
            </a:lvl7pPr>
            <a:lvl8pPr marL="3429000" indent="-228600" eaLnBrk="0" fontAlgn="base" hangingPunct="0">
              <a:spcBef>
                <a:spcPct val="0"/>
              </a:spcBef>
              <a:spcAft>
                <a:spcPct val="0"/>
              </a:spcAft>
              <a:defRPr sz="1400" b="1">
                <a:solidFill>
                  <a:schemeClr val="tx1"/>
                </a:solidFill>
                <a:latin typeface="Century Gothic" pitchFamily="34" charset="0"/>
              </a:defRPr>
            </a:lvl8pPr>
            <a:lvl9pPr marL="3886200" indent="-228600" eaLnBrk="0" fontAlgn="base" hangingPunct="0">
              <a:spcBef>
                <a:spcPct val="0"/>
              </a:spcBef>
              <a:spcAft>
                <a:spcPct val="0"/>
              </a:spcAft>
              <a:defRPr sz="1400" b="1">
                <a:solidFill>
                  <a:schemeClr val="tx1"/>
                </a:solidFill>
                <a:latin typeface="Century Gothic" pitchFamily="34" charset="0"/>
              </a:defRPr>
            </a:lvl9pPr>
          </a:lstStyle>
          <a:p>
            <a:r>
              <a:rPr lang="en-US" sz="3600" dirty="0">
                <a:solidFill>
                  <a:srgbClr val="3333FF"/>
                </a:solidFill>
                <a:latin typeface="Verdana" pitchFamily="34" charset="0"/>
              </a:rPr>
              <a:t>Video</a:t>
            </a:r>
          </a:p>
        </p:txBody>
      </p:sp>
      <p:sp>
        <p:nvSpPr>
          <p:cNvPr id="12292" name="Rectangle 4"/>
          <p:cNvSpPr>
            <a:spLocks noChangeArrowheads="1"/>
          </p:cNvSpPr>
          <p:nvPr/>
        </p:nvSpPr>
        <p:spPr bwMode="auto">
          <a:xfrm>
            <a:off x="0" y="2297113"/>
            <a:ext cx="9144000" cy="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AU"/>
          </a:p>
        </p:txBody>
      </p:sp>
      <p:sp>
        <p:nvSpPr>
          <p:cNvPr id="12293" name="Rectangle 5"/>
          <p:cNvSpPr>
            <a:spLocks noChangeArrowheads="1"/>
          </p:cNvSpPr>
          <p:nvPr/>
        </p:nvSpPr>
        <p:spPr bwMode="auto">
          <a:xfrm>
            <a:off x="0" y="2297113"/>
            <a:ext cx="9144000" cy="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AU"/>
          </a:p>
        </p:txBody>
      </p:sp>
      <p:sp>
        <p:nvSpPr>
          <p:cNvPr id="12295" name="AutoShape 51">
            <a:hlinkClick r:id="rId3" action="ppaction://hlinksldjump" highlightClick="1"/>
          </p:cNvPr>
          <p:cNvSpPr>
            <a:spLocks noChangeArrowheads="1"/>
          </p:cNvSpPr>
          <p:nvPr/>
        </p:nvSpPr>
        <p:spPr bwMode="auto">
          <a:xfrm>
            <a:off x="611188" y="5343525"/>
            <a:ext cx="446087" cy="5334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2296" name="AutoShape 52">
            <a:hlinkClick r:id="" action="ppaction://hlinkshowjump?jump=nextslide" highlightClick="1"/>
          </p:cNvPr>
          <p:cNvSpPr>
            <a:spLocks noChangeArrowheads="1"/>
          </p:cNvSpPr>
          <p:nvPr/>
        </p:nvSpPr>
        <p:spPr bwMode="auto">
          <a:xfrm>
            <a:off x="1114425" y="5343525"/>
            <a:ext cx="312738" cy="530225"/>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sp>
        <p:nvSpPr>
          <p:cNvPr id="12297" name="AutoShape 53">
            <a:hlinkClick r:id="" action="ppaction://hlinkshowjump?jump=previousslide" highlightClick="1"/>
          </p:cNvPr>
          <p:cNvSpPr>
            <a:spLocks noChangeArrowheads="1"/>
          </p:cNvSpPr>
          <p:nvPr/>
        </p:nvSpPr>
        <p:spPr bwMode="auto">
          <a:xfrm>
            <a:off x="250825" y="5343525"/>
            <a:ext cx="311150" cy="5302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AU"/>
          </a:p>
        </p:txBody>
      </p:sp>
      <p:graphicFrame>
        <p:nvGraphicFramePr>
          <p:cNvPr id="54" name="Table 53"/>
          <p:cNvGraphicFramePr>
            <a:graphicFrameLocks noGrp="1"/>
          </p:cNvGraphicFramePr>
          <p:nvPr>
            <p:extLst>
              <p:ext uri="{D42A27DB-BD31-4B8C-83A1-F6EECF244321}">
                <p14:modId xmlns:p14="http://schemas.microsoft.com/office/powerpoint/2010/main" val="3726677437"/>
              </p:ext>
            </p:extLst>
          </p:nvPr>
        </p:nvGraphicFramePr>
        <p:xfrm>
          <a:off x="675196" y="2277823"/>
          <a:ext cx="7848600" cy="2738459"/>
        </p:xfrm>
        <a:graphic>
          <a:graphicData uri="http://schemas.openxmlformats.org/drawingml/2006/table">
            <a:tbl>
              <a:tblPr/>
              <a:tblGrid>
                <a:gridCol w="2254757"/>
                <a:gridCol w="3686178"/>
                <a:gridCol w="1907665"/>
              </a:tblGrid>
              <a:tr h="216022">
                <a:tc>
                  <a:txBody>
                    <a:bodyPr/>
                    <a:lstStyle/>
                    <a:p>
                      <a:pPr>
                        <a:spcAft>
                          <a:spcPts val="0"/>
                        </a:spcAft>
                      </a:pPr>
                      <a:r>
                        <a:rPr lang="en-AU" sz="1400" b="1" kern="150" dirty="0">
                          <a:solidFill>
                            <a:schemeClr val="tx1"/>
                          </a:solidFill>
                          <a:latin typeface="Verdana"/>
                          <a:ea typeface="SimSun"/>
                          <a:cs typeface="Mangal"/>
                        </a:rPr>
                        <a:t>Codec</a:t>
                      </a:r>
                      <a:endParaRPr lang="en-AU" sz="1400" kern="150" dirty="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spcAft>
                          <a:spcPts val="0"/>
                        </a:spcAft>
                      </a:pPr>
                      <a:r>
                        <a:rPr lang="en-AU" sz="1400" b="1" kern="150">
                          <a:solidFill>
                            <a:schemeClr val="tx1"/>
                          </a:solidFill>
                          <a:latin typeface="Verdana"/>
                          <a:ea typeface="SimSun"/>
                          <a:cs typeface="Mangal"/>
                        </a:rPr>
                        <a:t>Main Purpose</a:t>
                      </a:r>
                      <a:endParaRPr lang="en-AU" sz="1400" kern="15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spcAft>
                          <a:spcPts val="0"/>
                        </a:spcAft>
                      </a:pPr>
                      <a:r>
                        <a:rPr lang="en-AU" sz="1400" b="1" kern="150">
                          <a:solidFill>
                            <a:schemeClr val="tx1"/>
                          </a:solidFill>
                          <a:latin typeface="Verdana"/>
                          <a:ea typeface="SimSun"/>
                          <a:cs typeface="Mangal"/>
                        </a:rPr>
                        <a:t>Video Quality</a:t>
                      </a:r>
                      <a:endParaRPr lang="en-AU" sz="1400" kern="15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213358">
                <a:tc>
                  <a:txBody>
                    <a:bodyPr/>
                    <a:lstStyle/>
                    <a:p>
                      <a:pPr>
                        <a:spcAft>
                          <a:spcPts val="0"/>
                        </a:spcAft>
                      </a:pPr>
                      <a:r>
                        <a:rPr lang="en-AU" sz="1400" kern="150" dirty="0">
                          <a:solidFill>
                            <a:schemeClr val="tx1"/>
                          </a:solidFill>
                          <a:latin typeface="Verdana"/>
                          <a:ea typeface="SimSun"/>
                          <a:cs typeface="Mangal"/>
                        </a:rPr>
                        <a:t>H.264/MPEG-4 AVC</a:t>
                      </a:r>
                      <a:endParaRPr lang="en-AU" sz="1400" kern="150" dirty="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spcAft>
                          <a:spcPts val="0"/>
                        </a:spcAft>
                      </a:pPr>
                      <a:r>
                        <a:rPr lang="en-AU" sz="1400" kern="150">
                          <a:solidFill>
                            <a:schemeClr val="tx1"/>
                          </a:solidFill>
                          <a:latin typeface="Verdana"/>
                          <a:ea typeface="SimSun"/>
                          <a:cs typeface="Mangal"/>
                        </a:rPr>
                        <a:t>HD Video Streaming / Blu-ray Disc</a:t>
                      </a:r>
                      <a:endParaRPr lang="en-AU" sz="1400" kern="15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spcAft>
                          <a:spcPts val="0"/>
                        </a:spcAft>
                      </a:pPr>
                      <a:r>
                        <a:rPr lang="en-AU" sz="1400" kern="150">
                          <a:solidFill>
                            <a:schemeClr val="tx1"/>
                          </a:solidFill>
                          <a:latin typeface="Verdana"/>
                          <a:ea typeface="SimSun"/>
                          <a:cs typeface="Mangal"/>
                        </a:rPr>
                        <a:t>Hi-Definition</a:t>
                      </a:r>
                      <a:endParaRPr lang="en-AU" sz="1400" kern="15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640074">
                <a:tc>
                  <a:txBody>
                    <a:bodyPr/>
                    <a:lstStyle/>
                    <a:p>
                      <a:pPr>
                        <a:spcAft>
                          <a:spcPts val="0"/>
                        </a:spcAft>
                      </a:pPr>
                      <a:r>
                        <a:rPr lang="en-AU" sz="1400" kern="150" dirty="0">
                          <a:solidFill>
                            <a:schemeClr val="tx1"/>
                          </a:solidFill>
                          <a:latin typeface="Verdana"/>
                          <a:ea typeface="SimSun"/>
                          <a:cs typeface="Mangal"/>
                        </a:rPr>
                        <a:t>AVCHD (Advanced Video  Codec High Definition)</a:t>
                      </a:r>
                      <a:endParaRPr lang="en-AU" sz="1400" kern="150" dirty="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spcAft>
                          <a:spcPts val="0"/>
                        </a:spcAft>
                      </a:pPr>
                      <a:r>
                        <a:rPr lang="en-AU" sz="1400" kern="150" dirty="0">
                          <a:solidFill>
                            <a:schemeClr val="tx1"/>
                          </a:solidFill>
                          <a:latin typeface="Verdana"/>
                          <a:ea typeface="SimSun"/>
                          <a:cs typeface="Mangal"/>
                        </a:rPr>
                        <a:t>High Definition Video - Digital</a:t>
                      </a:r>
                      <a:endParaRPr lang="en-AU" sz="1400" kern="150" dirty="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spcAft>
                          <a:spcPts val="0"/>
                        </a:spcAft>
                      </a:pPr>
                      <a:r>
                        <a:rPr lang="en-AU" sz="1400" kern="150" dirty="0">
                          <a:solidFill>
                            <a:schemeClr val="tx1"/>
                          </a:solidFill>
                          <a:latin typeface="Verdana"/>
                          <a:ea typeface="SimSun"/>
                          <a:cs typeface="Mangal"/>
                        </a:rPr>
                        <a:t>Hi-Definition</a:t>
                      </a:r>
                      <a:endParaRPr lang="en-AU" sz="1400" kern="150" dirty="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213358">
                <a:tc>
                  <a:txBody>
                    <a:bodyPr/>
                    <a:lstStyle/>
                    <a:p>
                      <a:pPr>
                        <a:spcAft>
                          <a:spcPts val="0"/>
                        </a:spcAft>
                      </a:pPr>
                      <a:r>
                        <a:rPr lang="en-AU" sz="1400" kern="150">
                          <a:solidFill>
                            <a:schemeClr val="tx1"/>
                          </a:solidFill>
                          <a:latin typeface="Verdana"/>
                          <a:ea typeface="SimSun"/>
                          <a:cs typeface="Mangal"/>
                        </a:rPr>
                        <a:t>DV (Digital Video)</a:t>
                      </a:r>
                      <a:endParaRPr lang="en-AU" sz="1400" kern="15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spcAft>
                          <a:spcPts val="0"/>
                        </a:spcAft>
                      </a:pPr>
                      <a:r>
                        <a:rPr lang="en-AU" sz="1400" kern="150" dirty="0">
                          <a:solidFill>
                            <a:schemeClr val="tx1"/>
                          </a:solidFill>
                          <a:latin typeface="Verdana"/>
                          <a:ea typeface="SimSun"/>
                          <a:cs typeface="Mangal"/>
                        </a:rPr>
                        <a:t>DVD </a:t>
                      </a:r>
                      <a:endParaRPr lang="en-AU" sz="1400" kern="150" dirty="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spcAft>
                          <a:spcPts val="0"/>
                        </a:spcAft>
                      </a:pPr>
                      <a:r>
                        <a:rPr lang="en-AU" sz="1400" kern="150">
                          <a:solidFill>
                            <a:schemeClr val="tx1"/>
                          </a:solidFill>
                          <a:latin typeface="Verdana"/>
                          <a:ea typeface="SimSun"/>
                          <a:cs typeface="Mangal"/>
                        </a:rPr>
                        <a:t>Standard Definition</a:t>
                      </a:r>
                      <a:endParaRPr lang="en-AU" sz="1400" kern="15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213358">
                <a:tc>
                  <a:txBody>
                    <a:bodyPr/>
                    <a:lstStyle/>
                    <a:p>
                      <a:pPr>
                        <a:spcAft>
                          <a:spcPts val="0"/>
                        </a:spcAft>
                      </a:pPr>
                      <a:r>
                        <a:rPr lang="en-AU" sz="1400" kern="150">
                          <a:solidFill>
                            <a:schemeClr val="tx1"/>
                          </a:solidFill>
                          <a:latin typeface="Verdana"/>
                          <a:ea typeface="SimSun"/>
                          <a:cs typeface="Mangal"/>
                        </a:rPr>
                        <a:t>Windows Media (WMV)</a:t>
                      </a:r>
                      <a:endParaRPr lang="en-AU" sz="1400" kern="15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spcAft>
                          <a:spcPts val="0"/>
                        </a:spcAft>
                      </a:pPr>
                      <a:r>
                        <a:rPr lang="en-AU" sz="1400" kern="150" dirty="0">
                          <a:solidFill>
                            <a:schemeClr val="tx1"/>
                          </a:solidFill>
                          <a:latin typeface="Verdana"/>
                          <a:ea typeface="SimSun"/>
                          <a:cs typeface="Mangal"/>
                        </a:rPr>
                        <a:t>Multimedia / Video Streaming</a:t>
                      </a:r>
                      <a:endParaRPr lang="en-AU" sz="1400" kern="150" dirty="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spcAft>
                          <a:spcPts val="0"/>
                        </a:spcAft>
                      </a:pPr>
                      <a:r>
                        <a:rPr lang="en-AU" sz="1400" kern="150">
                          <a:solidFill>
                            <a:schemeClr val="tx1"/>
                          </a:solidFill>
                          <a:latin typeface="Verdana"/>
                          <a:ea typeface="SimSun"/>
                          <a:cs typeface="Mangal"/>
                        </a:rPr>
                        <a:t>Low to High</a:t>
                      </a:r>
                      <a:endParaRPr lang="en-AU" sz="1400" kern="15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213358">
                <a:tc>
                  <a:txBody>
                    <a:bodyPr/>
                    <a:lstStyle/>
                    <a:p>
                      <a:pPr>
                        <a:spcAft>
                          <a:spcPts val="0"/>
                        </a:spcAft>
                      </a:pPr>
                      <a:r>
                        <a:rPr lang="en-AU" sz="1400" kern="150">
                          <a:solidFill>
                            <a:schemeClr val="tx1"/>
                          </a:solidFill>
                          <a:latin typeface="Verdana"/>
                          <a:ea typeface="SimSun"/>
                          <a:cs typeface="Mangal"/>
                        </a:rPr>
                        <a:t>MPEG-1</a:t>
                      </a:r>
                      <a:endParaRPr lang="en-AU" sz="1400" kern="15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spcAft>
                          <a:spcPts val="0"/>
                        </a:spcAft>
                      </a:pPr>
                      <a:r>
                        <a:rPr lang="en-AU" sz="1400" kern="150" dirty="0">
                          <a:solidFill>
                            <a:schemeClr val="tx1"/>
                          </a:solidFill>
                          <a:latin typeface="Verdana"/>
                          <a:ea typeface="SimSun"/>
                          <a:cs typeface="Mangal"/>
                        </a:rPr>
                        <a:t>Video CD / Multimedia </a:t>
                      </a:r>
                      <a:endParaRPr lang="en-AU" sz="1400" kern="150" dirty="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spcAft>
                          <a:spcPts val="0"/>
                        </a:spcAft>
                      </a:pPr>
                      <a:r>
                        <a:rPr lang="en-AU" sz="1400" kern="150">
                          <a:solidFill>
                            <a:schemeClr val="tx1"/>
                          </a:solidFill>
                          <a:latin typeface="Verdana"/>
                          <a:ea typeface="SimSun"/>
                          <a:cs typeface="Mangal"/>
                        </a:rPr>
                        <a:t>Medium</a:t>
                      </a:r>
                      <a:endParaRPr lang="en-AU" sz="1400" kern="15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213358">
                <a:tc>
                  <a:txBody>
                    <a:bodyPr/>
                    <a:lstStyle/>
                    <a:p>
                      <a:pPr>
                        <a:spcAft>
                          <a:spcPts val="0"/>
                        </a:spcAft>
                      </a:pPr>
                      <a:r>
                        <a:rPr lang="en-AU" sz="1400" kern="150">
                          <a:solidFill>
                            <a:schemeClr val="tx1"/>
                          </a:solidFill>
                          <a:latin typeface="Verdana"/>
                          <a:ea typeface="SimSun"/>
                          <a:cs typeface="Mangal"/>
                        </a:rPr>
                        <a:t>MPEG-2</a:t>
                      </a:r>
                      <a:endParaRPr lang="en-AU" sz="1400" kern="15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spcAft>
                          <a:spcPts val="0"/>
                        </a:spcAft>
                      </a:pPr>
                      <a:r>
                        <a:rPr lang="en-AU" sz="1400" kern="150" dirty="0">
                          <a:solidFill>
                            <a:schemeClr val="tx1"/>
                          </a:solidFill>
                          <a:latin typeface="Verdana"/>
                          <a:ea typeface="SimSun"/>
                          <a:cs typeface="Mangal"/>
                        </a:rPr>
                        <a:t>DVD </a:t>
                      </a:r>
                      <a:endParaRPr lang="en-AU" sz="1400" kern="150" dirty="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spcAft>
                          <a:spcPts val="0"/>
                        </a:spcAft>
                      </a:pPr>
                      <a:r>
                        <a:rPr lang="en-AU" sz="1400" kern="150">
                          <a:solidFill>
                            <a:schemeClr val="tx1"/>
                          </a:solidFill>
                          <a:latin typeface="Verdana"/>
                          <a:ea typeface="SimSun"/>
                          <a:cs typeface="Mangal"/>
                        </a:rPr>
                        <a:t>High </a:t>
                      </a:r>
                      <a:endParaRPr lang="en-AU" sz="1400" kern="15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213358">
                <a:tc>
                  <a:txBody>
                    <a:bodyPr/>
                    <a:lstStyle/>
                    <a:p>
                      <a:pPr>
                        <a:spcAft>
                          <a:spcPts val="0"/>
                        </a:spcAft>
                      </a:pPr>
                      <a:r>
                        <a:rPr lang="en-AU" sz="1400" kern="150">
                          <a:solidFill>
                            <a:schemeClr val="tx1"/>
                          </a:solidFill>
                          <a:latin typeface="Verdana"/>
                          <a:ea typeface="SimSun"/>
                          <a:cs typeface="Mangal"/>
                        </a:rPr>
                        <a:t>MPEG-4</a:t>
                      </a:r>
                      <a:endParaRPr lang="en-AU" sz="1400" kern="15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spcAft>
                          <a:spcPts val="0"/>
                        </a:spcAft>
                      </a:pPr>
                      <a:r>
                        <a:rPr lang="en-AU" sz="1400" kern="150" dirty="0">
                          <a:solidFill>
                            <a:schemeClr val="tx1"/>
                          </a:solidFill>
                          <a:latin typeface="Verdana"/>
                          <a:ea typeface="SimSun"/>
                          <a:cs typeface="Mangal"/>
                        </a:rPr>
                        <a:t>Video Streaming / Multimedia </a:t>
                      </a:r>
                      <a:endParaRPr lang="en-AU" sz="1400" kern="150" dirty="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spcAft>
                          <a:spcPts val="0"/>
                        </a:spcAft>
                      </a:pPr>
                      <a:r>
                        <a:rPr lang="en-AU" sz="1400" kern="150">
                          <a:solidFill>
                            <a:schemeClr val="tx1"/>
                          </a:solidFill>
                          <a:latin typeface="Verdana"/>
                          <a:ea typeface="SimSun"/>
                          <a:cs typeface="Mangal"/>
                        </a:rPr>
                        <a:t>Low to High</a:t>
                      </a:r>
                      <a:endParaRPr lang="en-AU" sz="1400" kern="15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388837">
                <a:tc>
                  <a:txBody>
                    <a:bodyPr/>
                    <a:lstStyle/>
                    <a:p>
                      <a:pPr>
                        <a:spcAft>
                          <a:spcPts val="0"/>
                        </a:spcAft>
                      </a:pPr>
                      <a:r>
                        <a:rPr lang="en-AU" sz="1400" kern="150">
                          <a:solidFill>
                            <a:schemeClr val="tx1"/>
                          </a:solidFill>
                          <a:latin typeface="Verdana"/>
                          <a:ea typeface="SimSun"/>
                          <a:cs typeface="Mangal"/>
                        </a:rPr>
                        <a:t>QuickTime</a:t>
                      </a:r>
                      <a:endParaRPr lang="en-AU" sz="1400" kern="15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spcAft>
                          <a:spcPts val="0"/>
                        </a:spcAft>
                      </a:pPr>
                      <a:r>
                        <a:rPr lang="en-AU" sz="1400" kern="150" dirty="0">
                          <a:solidFill>
                            <a:schemeClr val="tx1"/>
                          </a:solidFill>
                          <a:latin typeface="Verdana"/>
                          <a:ea typeface="SimSun"/>
                          <a:cs typeface="Mangal"/>
                        </a:rPr>
                        <a:t>Video Streaming / Multimedia</a:t>
                      </a:r>
                      <a:endParaRPr lang="en-AU" sz="1400" kern="150" dirty="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spcAft>
                          <a:spcPts val="0"/>
                        </a:spcAft>
                      </a:pPr>
                      <a:r>
                        <a:rPr lang="en-AU" sz="1400" kern="150" dirty="0">
                          <a:solidFill>
                            <a:schemeClr val="tx1"/>
                          </a:solidFill>
                          <a:latin typeface="Verdana"/>
                          <a:ea typeface="SimSun"/>
                          <a:cs typeface="Mangal"/>
                        </a:rPr>
                        <a:t>Low to High</a:t>
                      </a:r>
                      <a:endParaRPr lang="en-AU" sz="1400" kern="150" dirty="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213358">
                <a:tc>
                  <a:txBody>
                    <a:bodyPr/>
                    <a:lstStyle/>
                    <a:p>
                      <a:pPr>
                        <a:spcAft>
                          <a:spcPts val="0"/>
                        </a:spcAft>
                      </a:pPr>
                      <a:r>
                        <a:rPr lang="en-AU" sz="1400" kern="150">
                          <a:solidFill>
                            <a:schemeClr val="tx1"/>
                          </a:solidFill>
                          <a:latin typeface="Verdana"/>
                          <a:ea typeface="SimSun"/>
                          <a:cs typeface="Mangal"/>
                        </a:rPr>
                        <a:t>AVI</a:t>
                      </a:r>
                      <a:endParaRPr lang="en-AU" sz="1400" kern="15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spcAft>
                          <a:spcPts val="0"/>
                        </a:spcAft>
                      </a:pPr>
                      <a:r>
                        <a:rPr lang="en-AU" sz="1400" kern="150" dirty="0">
                          <a:solidFill>
                            <a:schemeClr val="tx1"/>
                          </a:solidFill>
                          <a:latin typeface="Verdana"/>
                          <a:ea typeface="SimSun"/>
                          <a:cs typeface="Mangal"/>
                        </a:rPr>
                        <a:t>Variable dependent on CODEC used</a:t>
                      </a:r>
                      <a:endParaRPr lang="en-AU" sz="1400" kern="150" dirty="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spcAft>
                          <a:spcPts val="0"/>
                        </a:spcAft>
                      </a:pPr>
                      <a:r>
                        <a:rPr lang="en-AU" sz="1400" kern="150" dirty="0">
                          <a:solidFill>
                            <a:schemeClr val="tx1"/>
                          </a:solidFill>
                          <a:latin typeface="Verdana"/>
                          <a:ea typeface="SimSun"/>
                          <a:cs typeface="Mangal"/>
                        </a:rPr>
                        <a:t>Low to High</a:t>
                      </a:r>
                      <a:endParaRPr lang="en-AU" sz="1400" kern="150" dirty="0">
                        <a:solidFill>
                          <a:schemeClr val="tx1"/>
                        </a:solidFill>
                        <a:latin typeface="Times New Roman"/>
                        <a:ea typeface="SimSun"/>
                        <a:cs typeface="Mangal"/>
                      </a:endParaRPr>
                    </a:p>
                  </a:txBody>
                  <a:tcPr marL="68578" marR="685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bl>
          </a:graphicData>
        </a:graphic>
      </p:graphicFrame>
      <p:sp>
        <p:nvSpPr>
          <p:cNvPr id="12" name="Rectangle 11"/>
          <p:cNvSpPr/>
          <p:nvPr/>
        </p:nvSpPr>
        <p:spPr>
          <a:xfrm>
            <a:off x="0" y="0"/>
            <a:ext cx="9150298" cy="1219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p:cNvSpPr txBox="1">
            <a:spLocks/>
          </p:cNvSpPr>
          <p:nvPr/>
        </p:nvSpPr>
        <p:spPr>
          <a:xfrm>
            <a:off x="457200" y="228600"/>
            <a:ext cx="82296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00B0F0"/>
                </a:solidFill>
              </a:rPr>
              <a:t>Video</a:t>
            </a:r>
            <a:endParaRPr lang="en-US" sz="3200" b="1" dirty="0">
              <a:solidFill>
                <a:srgbClr val="00B0F0"/>
              </a:solidFill>
            </a:endParaRPr>
          </a:p>
        </p:txBody>
      </p:sp>
    </p:spTree>
    <p:extLst>
      <p:ext uri="{BB962C8B-B14F-4D97-AF65-F5344CB8AC3E}">
        <p14:creationId xmlns:p14="http://schemas.microsoft.com/office/powerpoint/2010/main" val="2598151778"/>
      </p:ext>
    </p:extLst>
  </p:cSld>
  <p:clrMapOvr>
    <a:masterClrMapping/>
  </p:clrMapOvr>
  <p:transition>
    <p:fade thruBlk="1"/>
  </p:transition>
  <p:timing>
    <p:tnLst>
      <p:par>
        <p:cTn id="1" dur="indefinite" restart="never" nodeType="tmRoot"/>
      </p:par>
    </p:tnLst>
  </p:timing>
</p:sld>
</file>

<file path=ppt/theme/theme1.xml><?xml version="1.0" encoding="utf-8"?>
<a:theme xmlns:a="http://schemas.openxmlformats.org/drawingml/2006/main" name="VSPX5 - Slide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VSPX5 - Slide Template</Template>
  <TotalTime>55</TotalTime>
  <Words>1958</Words>
  <Application>Microsoft Office PowerPoint</Application>
  <PresentationFormat>On-screen Show (4:3)</PresentationFormat>
  <Paragraphs>341</Paragraphs>
  <Slides>36</Slides>
  <Notes>36</Notes>
  <HiddenSlides>0</HiddenSlides>
  <MMClips>1</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38" baseType="lpstr">
      <vt:lpstr>VSPX5 - Slide Template</vt:lpstr>
      <vt:lpstr>MS Org Chart</vt:lpstr>
      <vt:lpstr>PowerPoint Presentation</vt:lpstr>
      <vt:lpstr>Video Editing:  It’s all about Content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Mike Addicott - ISQ</dc:creator>
  <cp:lastModifiedBy>Greg Wood</cp:lastModifiedBy>
  <cp:revision>8</cp:revision>
  <cp:lastPrinted>2012-02-09T16:32:43Z</cp:lastPrinted>
  <dcterms:created xsi:type="dcterms:W3CDTF">2012-05-07T01:09:18Z</dcterms:created>
  <dcterms:modified xsi:type="dcterms:W3CDTF">2012-06-18T23:15:08Z</dcterms:modified>
</cp:coreProperties>
</file>